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968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8940800"/>
            <a:ext cx="6858000" cy="203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6743700" y="4064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6858000" cy="3352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09728" y="8522209"/>
            <a:ext cx="6624828" cy="412751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028700" y="3759200"/>
            <a:ext cx="4800600" cy="23368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A2C65-583D-4FDB-88DD-B1E40C983BB7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16586" y="3226816"/>
            <a:ext cx="6624828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14300" y="203200"/>
            <a:ext cx="6624828" cy="8729472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3200400" y="2820416"/>
            <a:ext cx="457200" cy="8128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3271266" y="2946400"/>
            <a:ext cx="315468" cy="560832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3257550" y="2932601"/>
            <a:ext cx="342900" cy="588433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40E4185-32D2-4D1B-9F9B-6A95955B138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14350" y="508000"/>
            <a:ext cx="5829300" cy="23368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A2C65-583D-4FDB-88DD-B1E40C983BB7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E4185-32D2-4D1B-9F9B-6A95955B1387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8940800"/>
            <a:ext cx="6858000" cy="203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5257800" y="0"/>
            <a:ext cx="16002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6858000" cy="207264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9728" y="8522209"/>
            <a:ext cx="6624828" cy="412751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14300" y="207264"/>
            <a:ext cx="6624828" cy="8729472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1194816" y="4370832"/>
            <a:ext cx="8327136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5129784" y="3901017"/>
            <a:ext cx="457200" cy="8128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5200650" y="4027001"/>
            <a:ext cx="315468" cy="560832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86934" y="4013202"/>
            <a:ext cx="342900" cy="588433"/>
          </a:xfrm>
        </p:spPr>
        <p:txBody>
          <a:bodyPr/>
          <a:lstStyle/>
          <a:p>
            <a:fld id="{540E4185-32D2-4D1B-9F9B-6A95955B1387}" type="slidenum">
              <a:rPr lang="en-GB" smtClean="0"/>
              <a:t>‹#›</a:t>
            </a:fld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406400"/>
            <a:ext cx="4914900" cy="776182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A2C65-583D-4FDB-88DD-B1E40C983BB7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43550" y="406402"/>
            <a:ext cx="1085850" cy="780203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A2C65-583D-4FDB-88DD-B1E40C983BB7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71266" y="1368497"/>
            <a:ext cx="342900" cy="588433"/>
          </a:xfrm>
        </p:spPr>
        <p:txBody>
          <a:bodyPr/>
          <a:lstStyle/>
          <a:p>
            <a:fld id="{540E4185-32D2-4D1B-9F9B-6A95955B138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226314" y="2036064"/>
            <a:ext cx="6377940" cy="6096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8940800"/>
            <a:ext cx="6858000" cy="203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6858000" cy="203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6743700" y="2540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4300" y="3048000"/>
            <a:ext cx="6624828" cy="406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16586" y="189803"/>
            <a:ext cx="6624828" cy="285292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19" y="3657601"/>
            <a:ext cx="4860131" cy="2230967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09728" y="8522209"/>
            <a:ext cx="6624828" cy="412751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14300" y="203200"/>
            <a:ext cx="6624828" cy="8729472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A2C65-583D-4FDB-88DD-B1E40C983BB7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14300" y="3251200"/>
            <a:ext cx="6624828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3200400" y="2820416"/>
            <a:ext cx="457200" cy="8128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3271266" y="2946400"/>
            <a:ext cx="315468" cy="560832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57550" y="2932601"/>
            <a:ext cx="342900" cy="588433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40E4185-32D2-4D1B-9F9B-6A95955B1387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711200"/>
            <a:ext cx="5829300" cy="2032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304800"/>
            <a:ext cx="6400800" cy="1011936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343400" y="8546592"/>
            <a:ext cx="2283714" cy="487680"/>
          </a:xfrm>
        </p:spPr>
        <p:txBody>
          <a:bodyPr/>
          <a:lstStyle/>
          <a:p>
            <a:fld id="{7B7A2C65-583D-4FDB-88DD-B1E40C983BB7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E4185-32D2-4D1B-9F9B-6A95955B138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3422310" y="2100870"/>
            <a:ext cx="6691" cy="6426076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226314" y="1828800"/>
            <a:ext cx="3028950" cy="6242304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3600450" y="1828800"/>
            <a:ext cx="3028950" cy="6242304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3429000" y="2933700"/>
            <a:ext cx="0" cy="5583936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6858000" cy="1930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8940800"/>
            <a:ext cx="6858000" cy="203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674370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14300" y="1828800"/>
            <a:ext cx="6624828" cy="12192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09442" y="8522208"/>
            <a:ext cx="6624828" cy="414528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" y="2032000"/>
            <a:ext cx="3030141" cy="977299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593498" y="2032000"/>
            <a:ext cx="3031331" cy="97536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A2C65-583D-4FDB-88DD-B1E40C983BB7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28600" y="8546592"/>
            <a:ext cx="2686050" cy="487680"/>
          </a:xfrm>
        </p:spPr>
        <p:txBody>
          <a:bodyPr/>
          <a:lstStyle/>
          <a:p>
            <a:endParaRPr lang="en-GB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4300" y="1706880"/>
            <a:ext cx="6624828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14300" y="207264"/>
            <a:ext cx="6624828" cy="8729472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226314" y="3295178"/>
            <a:ext cx="3031236" cy="5091205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3600450" y="3295177"/>
            <a:ext cx="3028950" cy="5096256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3200400" y="1274715"/>
            <a:ext cx="457200" cy="8128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3271266" y="1400699"/>
            <a:ext cx="315468" cy="560832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257550" y="1389889"/>
            <a:ext cx="342900" cy="588433"/>
          </a:xfrm>
        </p:spPr>
        <p:txBody>
          <a:bodyPr/>
          <a:lstStyle>
            <a:lvl1pPr algn="ctr">
              <a:defRPr/>
            </a:lvl1pPr>
          </a:lstStyle>
          <a:p>
            <a:fld id="{540E4185-32D2-4D1B-9F9B-6A95955B1387}" type="slidenum">
              <a:rPr lang="en-GB" smtClean="0"/>
              <a:t>‹#›</a:t>
            </a:fld>
            <a:endParaRPr lang="en-GB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A2C65-583D-4FDB-88DD-B1E40C983BB7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257550" y="1381361"/>
            <a:ext cx="342900" cy="588433"/>
          </a:xfrm>
        </p:spPr>
        <p:txBody>
          <a:bodyPr/>
          <a:lstStyle/>
          <a:p>
            <a:fld id="{540E4185-32D2-4D1B-9F9B-6A95955B138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8940800"/>
            <a:ext cx="6858000" cy="203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6858000" cy="207264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674370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09728" y="8522209"/>
            <a:ext cx="6624828" cy="412751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14300" y="211328"/>
            <a:ext cx="6624828" cy="8729472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A2C65-583D-4FDB-88DD-B1E40C983BB7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200400" y="8432800"/>
            <a:ext cx="457200" cy="588432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40E4185-32D2-4D1B-9F9B-6A95955B138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14300" y="203200"/>
            <a:ext cx="6624828" cy="4064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8940800"/>
            <a:ext cx="6858000" cy="203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674370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6858000" cy="158496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14300" y="812800"/>
            <a:ext cx="2057400" cy="78232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1219200"/>
            <a:ext cx="1771650" cy="13208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285750" y="2641601"/>
            <a:ext cx="1771650" cy="5526617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14300" y="203200"/>
            <a:ext cx="6624828" cy="8729472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4300" y="711200"/>
            <a:ext cx="6624828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2343150" y="914400"/>
            <a:ext cx="4229100" cy="7213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971550" y="304800"/>
            <a:ext cx="457200" cy="8128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042416" y="430784"/>
            <a:ext cx="315468" cy="560832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8700" y="416985"/>
            <a:ext cx="342900" cy="588433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40E4185-32D2-4D1B-9F9B-6A95955B1387}" type="slidenum">
              <a:rPr lang="en-GB" smtClean="0"/>
              <a:t>‹#›</a:t>
            </a:fld>
            <a:endParaRPr lang="en-GB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12014" y="8517847"/>
            <a:ext cx="6624828" cy="412751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A2C65-583D-4FDB-88DD-B1E40C983BB7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6314" y="8547797"/>
            <a:ext cx="2537460" cy="487680"/>
          </a:xfrm>
        </p:spPr>
        <p:txBody>
          <a:bodyPr/>
          <a:lstStyle/>
          <a:p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14300" y="711200"/>
            <a:ext cx="6624828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8940800"/>
            <a:ext cx="6858000" cy="203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674370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6858000" cy="203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14300" y="203200"/>
            <a:ext cx="6624828" cy="40233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14300" y="812800"/>
            <a:ext cx="2057400" cy="78232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14300" y="207264"/>
            <a:ext cx="6624828" cy="8729472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971550" y="304800"/>
            <a:ext cx="457200" cy="8128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042416" y="430784"/>
            <a:ext cx="315468" cy="560832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8700" y="416985"/>
            <a:ext cx="342900" cy="588433"/>
          </a:xfrm>
        </p:spPr>
        <p:txBody>
          <a:bodyPr/>
          <a:lstStyle/>
          <a:p>
            <a:fld id="{540E4185-32D2-4D1B-9F9B-6A95955B1387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0281" y="6705600"/>
            <a:ext cx="4400550" cy="16256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50281" y="812800"/>
            <a:ext cx="4400550" cy="56896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5750" y="1320800"/>
            <a:ext cx="1828800" cy="70104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12014" y="8517847"/>
            <a:ext cx="6624828" cy="412751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341114" y="8539979"/>
            <a:ext cx="2283714" cy="487680"/>
          </a:xfrm>
        </p:spPr>
        <p:txBody>
          <a:bodyPr/>
          <a:lstStyle/>
          <a:p>
            <a:fld id="{7B7A2C65-583D-4FDB-88DD-B1E40C983BB7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6314" y="8547797"/>
            <a:ext cx="2688336" cy="48768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8940800"/>
            <a:ext cx="6858000" cy="203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1"/>
            <a:ext cx="6858000" cy="185782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674370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2014" y="8517847"/>
            <a:ext cx="6624828" cy="412751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343400" y="8539979"/>
            <a:ext cx="2283714" cy="48768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B7A2C65-583D-4FDB-88DD-B1E40C983BB7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28600" y="8547797"/>
            <a:ext cx="2686050" cy="48768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14300" y="207264"/>
            <a:ext cx="6624828" cy="8729472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4300" y="1702324"/>
            <a:ext cx="6624828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3200400" y="1274715"/>
            <a:ext cx="457200" cy="8128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3271266" y="1400699"/>
            <a:ext cx="315468" cy="560832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3257550" y="1386900"/>
            <a:ext cx="342900" cy="588433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40E4185-32D2-4D1B-9F9B-6A95955B1387}" type="slidenum">
              <a:rPr lang="en-GB" smtClean="0"/>
              <a:t>‹#›</a:t>
            </a:fld>
            <a:endParaRPr lang="en-GB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226314" y="304800"/>
            <a:ext cx="6400800" cy="1011936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26314" y="2032000"/>
            <a:ext cx="6400800" cy="613257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759200"/>
            <a:ext cx="4800600" cy="1676896"/>
          </a:xfrm>
        </p:spPr>
        <p:txBody>
          <a:bodyPr/>
          <a:lstStyle/>
          <a:p>
            <a:r>
              <a:rPr lang="en-GB" dirty="0" smtClean="0">
                <a:latin typeface="Georgia" panose="02040502050405020303" pitchFamily="18" charset="0"/>
              </a:rPr>
              <a:t>Climb up the Tower Steps</a:t>
            </a:r>
          </a:p>
          <a:p>
            <a:r>
              <a:rPr lang="en-GB" dirty="0" smtClean="0">
                <a:latin typeface="Georgia" panose="02040502050405020303" pitchFamily="18" charset="0"/>
              </a:rPr>
              <a:t>See the Ringing Room</a:t>
            </a:r>
          </a:p>
          <a:p>
            <a:r>
              <a:rPr lang="en-GB" dirty="0" smtClean="0">
                <a:latin typeface="Georgia" panose="02040502050405020303" pitchFamily="18" charset="0"/>
              </a:rPr>
              <a:t>See the Bells in Action</a:t>
            </a:r>
          </a:p>
          <a:p>
            <a:r>
              <a:rPr lang="en-GB" dirty="0" smtClean="0">
                <a:latin typeface="Georgia" panose="02040502050405020303" pitchFamily="18" charset="0"/>
              </a:rPr>
              <a:t>Meet the Ringers</a:t>
            </a:r>
          </a:p>
          <a:p>
            <a:endParaRPr lang="en-GB" dirty="0">
              <a:latin typeface="Georgia" panose="02040502050405020303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Today, after the Christingle Service: </a:t>
            </a:r>
            <a:br>
              <a:rPr lang="en-GB" dirty="0" smtClean="0"/>
            </a:br>
            <a:r>
              <a:rPr lang="en-GB" dirty="0" smtClean="0"/>
              <a:t>Opportunity to see </a:t>
            </a:r>
            <a:br>
              <a:rPr lang="en-GB" dirty="0" smtClean="0"/>
            </a:br>
            <a:r>
              <a:rPr lang="en-GB" dirty="0" smtClean="0"/>
              <a:t>The Bells of </a:t>
            </a:r>
            <a:r>
              <a:rPr lang="en-GB" dirty="0" err="1" smtClean="0"/>
              <a:t>Shirenewton</a:t>
            </a:r>
            <a:endParaRPr lang="en-GB" dirty="0"/>
          </a:p>
        </p:txBody>
      </p:sp>
      <p:pic>
        <p:nvPicPr>
          <p:cNvPr id="1029" name="Picture 5" descr="C:\Users\Admin\AppData\Local\Microsoft\Windows\INetCache\IE\BWVEH02B\christmas-bells-21102947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6" y="6516216"/>
            <a:ext cx="2343120" cy="234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01008" y="5580112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How big are the bells?</a:t>
            </a:r>
          </a:p>
          <a:p>
            <a:r>
              <a:rPr lang="en-GB" dirty="0" smtClean="0"/>
              <a:t>How old are the bells?</a:t>
            </a:r>
          </a:p>
          <a:p>
            <a:r>
              <a:rPr lang="en-GB" dirty="0" smtClean="0"/>
              <a:t>When are the bells rung?</a:t>
            </a:r>
          </a:p>
          <a:p>
            <a:r>
              <a:rPr lang="en-GB" dirty="0" smtClean="0"/>
              <a:t>Who rings the bells?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924944" y="7452320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Georgia" panose="02040502050405020303" pitchFamily="18" charset="0"/>
              </a:rPr>
              <a:t>See this ancient art in action today</a:t>
            </a:r>
          </a:p>
          <a:p>
            <a:endParaRPr lang="en-GB" dirty="0" smtClean="0">
              <a:latin typeface="Georgia" panose="02040502050405020303" pitchFamily="18" charset="0"/>
            </a:endParaRPr>
          </a:p>
          <a:p>
            <a:r>
              <a:rPr lang="en-GB" dirty="0" smtClean="0">
                <a:latin typeface="Georgia" panose="02040502050405020303" pitchFamily="18" charset="0"/>
              </a:rPr>
              <a:t>A traditional sound of Christmas! </a:t>
            </a:r>
            <a:endParaRPr lang="en-GB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3195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24</TotalTime>
  <Words>60</Words>
  <Application>Microsoft Office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Civic</vt:lpstr>
      <vt:lpstr>Today, after the Christingle Service:  Opportunity to see  The Bells of Shirenewton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</cp:revision>
  <dcterms:created xsi:type="dcterms:W3CDTF">2017-07-03T08:53:16Z</dcterms:created>
  <dcterms:modified xsi:type="dcterms:W3CDTF">2017-07-03T09:18:14Z</dcterms:modified>
</cp:coreProperties>
</file>