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968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4064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3352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28700" y="3759200"/>
            <a:ext cx="4800600" cy="23368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16586" y="3226816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4350" y="508000"/>
            <a:ext cx="5829300" cy="23368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5257800" y="0"/>
            <a:ext cx="16002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1194816" y="4370832"/>
            <a:ext cx="8327136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5129784" y="3901017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5200650" y="4027001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6934" y="4013202"/>
            <a:ext cx="342900" cy="588433"/>
          </a:xfrm>
        </p:spPr>
        <p:txBody>
          <a:bodyPr/>
          <a:lstStyle/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06400"/>
            <a:ext cx="4914900" cy="776182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43550" y="406402"/>
            <a:ext cx="108585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1266" y="1368497"/>
            <a:ext cx="342900" cy="588433"/>
          </a:xfrm>
        </p:spPr>
        <p:txBody>
          <a:bodyPr/>
          <a:lstStyle/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26314" y="2036064"/>
            <a:ext cx="6377940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2540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4300" y="3048000"/>
            <a:ext cx="6624828" cy="406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6586" y="189803"/>
            <a:ext cx="6624828" cy="285292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9" y="3657601"/>
            <a:ext cx="4860131" cy="2230967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14300" y="325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11200"/>
            <a:ext cx="5829300" cy="2032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3400" y="8546592"/>
            <a:ext cx="2283714" cy="487680"/>
          </a:xfrm>
        </p:spPr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3422310" y="2100870"/>
            <a:ext cx="6691" cy="642607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226314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3600450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3429000" y="2933700"/>
            <a:ext cx="0" cy="558393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6858000" cy="1930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14300" y="1828800"/>
            <a:ext cx="6624828" cy="1219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442" y="8522208"/>
            <a:ext cx="6624828" cy="41452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3030141" cy="977299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593498" y="2032000"/>
            <a:ext cx="3031331" cy="97536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8600" y="8546592"/>
            <a:ext cx="2686050" cy="48768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4300" y="170688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226314" y="3295178"/>
            <a:ext cx="3031236" cy="5091205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3600450" y="3295177"/>
            <a:ext cx="3028950" cy="50962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257550" y="1389889"/>
            <a:ext cx="342900" cy="588433"/>
          </a:xfrm>
        </p:spPr>
        <p:txBody>
          <a:bodyPr/>
          <a:lstStyle>
            <a:lvl1pPr algn="ctr">
              <a:defRPr/>
            </a:lvl1pPr>
          </a:lstStyle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57550" y="1381361"/>
            <a:ext cx="342900" cy="588433"/>
          </a:xfrm>
        </p:spPr>
        <p:txBody>
          <a:bodyPr/>
          <a:lstStyle/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4300" y="211328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00400" y="8432800"/>
            <a:ext cx="457200" cy="5884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14300" y="203200"/>
            <a:ext cx="6624828" cy="4064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15849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1219200"/>
            <a:ext cx="1771650" cy="13208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85750" y="2641601"/>
            <a:ext cx="1771650" cy="5526617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2343150" y="914400"/>
            <a:ext cx="4229100" cy="7213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537460" cy="48768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14300" y="203200"/>
            <a:ext cx="6624828" cy="4023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/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281" y="6705600"/>
            <a:ext cx="4400550" cy="16256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0281" y="812800"/>
            <a:ext cx="4400550" cy="56896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750" y="1320800"/>
            <a:ext cx="1828800" cy="70104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1114" y="8539979"/>
            <a:ext cx="2283714" cy="487680"/>
          </a:xfrm>
        </p:spPr>
        <p:txBody>
          <a:bodyPr/>
          <a:lstStyle/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688336" cy="48768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6858000" cy="18578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343400" y="8539979"/>
            <a:ext cx="2283714" cy="48768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B7A2C65-583D-4FDB-88DD-B1E40C983BB7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28600" y="8547797"/>
            <a:ext cx="2686050" cy="48768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4300" y="1702324"/>
            <a:ext cx="6624828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3257550" y="1386900"/>
            <a:ext cx="342900" cy="588433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0E4185-32D2-4D1B-9F9B-6A95955B1387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6400800" cy="61325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759200"/>
            <a:ext cx="4800600" cy="1676896"/>
          </a:xfrm>
        </p:spPr>
        <p:txBody>
          <a:bodyPr/>
          <a:lstStyle/>
          <a:p>
            <a:r>
              <a:rPr lang="en-GB" dirty="0" smtClean="0">
                <a:latin typeface="Georgia" panose="02040502050405020303" pitchFamily="18" charset="0"/>
              </a:rPr>
              <a:t>Climb up the Tower Steps</a:t>
            </a:r>
          </a:p>
          <a:p>
            <a:r>
              <a:rPr lang="en-GB" dirty="0" smtClean="0">
                <a:latin typeface="Georgia" panose="02040502050405020303" pitchFamily="18" charset="0"/>
              </a:rPr>
              <a:t>See the Ringing Room</a:t>
            </a:r>
          </a:p>
          <a:p>
            <a:r>
              <a:rPr lang="en-GB" dirty="0" smtClean="0">
                <a:latin typeface="Georgia" panose="02040502050405020303" pitchFamily="18" charset="0"/>
              </a:rPr>
              <a:t>See the Bells in Action</a:t>
            </a:r>
          </a:p>
          <a:p>
            <a:r>
              <a:rPr lang="en-GB" dirty="0" smtClean="0">
                <a:latin typeface="Georgia" panose="02040502050405020303" pitchFamily="18" charset="0"/>
              </a:rPr>
              <a:t>Meet the Ringers</a:t>
            </a:r>
          </a:p>
          <a:p>
            <a:endParaRPr lang="en-GB" dirty="0">
              <a:latin typeface="Georgia" panose="020405020504050203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Today, after the Christingle Service: </a:t>
            </a:r>
            <a:br>
              <a:rPr lang="en-GB" dirty="0" smtClean="0"/>
            </a:br>
            <a:r>
              <a:rPr lang="en-GB" dirty="0" smtClean="0"/>
              <a:t>Opportunity to see </a:t>
            </a:r>
            <a:br>
              <a:rPr lang="en-GB" dirty="0" smtClean="0"/>
            </a:br>
            <a:r>
              <a:rPr lang="en-GB" dirty="0" smtClean="0"/>
              <a:t>The Bells of </a:t>
            </a:r>
            <a:r>
              <a:rPr lang="en-GB" dirty="0" err="1" smtClean="0"/>
              <a:t>Shirenewton</a:t>
            </a:r>
            <a:endParaRPr lang="en-GB" dirty="0"/>
          </a:p>
        </p:txBody>
      </p:sp>
      <p:pic>
        <p:nvPicPr>
          <p:cNvPr id="1029" name="Picture 5" descr="C:\Users\Admin\AppData\Local\Microsoft\Windows\INetCache\IE\BWVEH02B\christmas-bells-211029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6" y="6516216"/>
            <a:ext cx="2343120" cy="234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01008" y="5580112"/>
            <a:ext cx="3096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 big are the bells?</a:t>
            </a:r>
          </a:p>
          <a:p>
            <a:r>
              <a:rPr lang="en-GB" dirty="0" smtClean="0"/>
              <a:t>How old are the bells?</a:t>
            </a:r>
          </a:p>
          <a:p>
            <a:r>
              <a:rPr lang="en-GB" dirty="0" smtClean="0"/>
              <a:t>When are the bells rung?</a:t>
            </a:r>
          </a:p>
          <a:p>
            <a:r>
              <a:rPr lang="en-GB" dirty="0" smtClean="0"/>
              <a:t>Who rings the bells?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924944" y="7452320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Georgia" panose="02040502050405020303" pitchFamily="18" charset="0"/>
              </a:rPr>
              <a:t>See this ancient art in action today</a:t>
            </a:r>
          </a:p>
          <a:p>
            <a:endParaRPr lang="en-GB" dirty="0" smtClean="0">
              <a:latin typeface="Georgia" panose="02040502050405020303" pitchFamily="18" charset="0"/>
            </a:endParaRPr>
          </a:p>
          <a:p>
            <a:r>
              <a:rPr lang="en-GB" dirty="0" smtClean="0">
                <a:latin typeface="Georgia" panose="02040502050405020303" pitchFamily="18" charset="0"/>
              </a:rPr>
              <a:t>A traditional sound of Christmas! </a:t>
            </a:r>
            <a:endParaRPr lang="en-GB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3195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</TotalTime>
  <Words>60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Civic</vt:lpstr>
      <vt:lpstr>Today, after the Christingle Service:  Opportunity to see  The Bells of Shirenewton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2017-07-03T08:53:16Z</dcterms:created>
  <dcterms:modified xsi:type="dcterms:W3CDTF">2017-07-03T09:18:14Z</dcterms:modified>
</cp:coreProperties>
</file>