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2700" y="-10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0DE70-CA30-4378-B497-0C049B4C5988}" type="datetimeFigureOut">
              <a:rPr lang="en-GB" smtClean="0"/>
              <a:t>02/07/2017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E02F-C15A-4275-8A3A-F76F8D6FB6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5722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0DE70-CA30-4378-B497-0C049B4C5988}" type="datetimeFigureOut">
              <a:rPr lang="en-GB" smtClean="0"/>
              <a:t>02/07/2017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E02F-C15A-4275-8A3A-F76F8D6FB6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5886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0DE70-CA30-4378-B497-0C049B4C5988}" type="datetimeFigureOut">
              <a:rPr lang="en-GB" smtClean="0"/>
              <a:t>02/07/2017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E02F-C15A-4275-8A3A-F76F8D6FB6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4137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0DE70-CA30-4378-B497-0C049B4C5988}" type="datetimeFigureOut">
              <a:rPr lang="en-GB" smtClean="0"/>
              <a:t>02/07/2017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E02F-C15A-4275-8A3A-F76F8D6FB6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2622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0DE70-CA30-4378-B497-0C049B4C5988}" type="datetimeFigureOut">
              <a:rPr lang="en-GB" smtClean="0"/>
              <a:t>02/07/2017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E02F-C15A-4275-8A3A-F76F8D6FB6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266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0DE70-CA30-4378-B497-0C049B4C5988}" type="datetimeFigureOut">
              <a:rPr lang="en-GB" smtClean="0"/>
              <a:t>02/07/2017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E02F-C15A-4275-8A3A-F76F8D6FB6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7459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0DE70-CA30-4378-B497-0C049B4C5988}" type="datetimeFigureOut">
              <a:rPr lang="en-GB" smtClean="0"/>
              <a:t>02/07/2017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E02F-C15A-4275-8A3A-F76F8D6FB6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2003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0DE70-CA30-4378-B497-0C049B4C5988}" type="datetimeFigureOut">
              <a:rPr lang="en-GB" smtClean="0"/>
              <a:t>02/07/2017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E02F-C15A-4275-8A3A-F76F8D6FB6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8367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0DE70-CA30-4378-B497-0C049B4C5988}" type="datetimeFigureOut">
              <a:rPr lang="en-GB" smtClean="0"/>
              <a:t>02/07/2017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E02F-C15A-4275-8A3A-F76F8D6FB6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8957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0DE70-CA30-4378-B497-0C049B4C5988}" type="datetimeFigureOut">
              <a:rPr lang="en-GB" smtClean="0"/>
              <a:t>02/07/2017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E02F-C15A-4275-8A3A-F76F8D6FB6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7063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0DE70-CA30-4378-B497-0C049B4C5988}" type="datetimeFigureOut">
              <a:rPr lang="en-GB" smtClean="0"/>
              <a:t>02/07/2017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E02F-C15A-4275-8A3A-F76F8D6FB6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7772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00DE70-CA30-4378-B497-0C049B4C5988}" type="datetimeFigureOut">
              <a:rPr lang="en-GB" smtClean="0"/>
              <a:t>02/07/2017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BEE02F-C15A-4275-8A3A-F76F8D6FB6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3166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2656" y="4211960"/>
            <a:ext cx="6264696" cy="4320480"/>
          </a:xfrm>
        </p:spPr>
        <p:txBody>
          <a:bodyPr/>
          <a:lstStyle/>
          <a:p>
            <a:r>
              <a:rPr lang="en-GB" b="1" dirty="0" smtClean="0">
                <a:latin typeface="Sitka Banner" panose="02000505000000020004" pitchFamily="2" charset="0"/>
              </a:rPr>
              <a:t>Learn the Ropes this Summer ?</a:t>
            </a:r>
          </a:p>
          <a:p>
            <a:pPr algn="l"/>
            <a:r>
              <a:rPr lang="en-GB" sz="2400" b="1" dirty="0" smtClean="0">
                <a:latin typeface="Sitka Banner" panose="02000505000000020004" pitchFamily="2" charset="0"/>
              </a:rPr>
              <a:t>Fancy having a go at Church Bell Ringing?</a:t>
            </a:r>
          </a:p>
          <a:p>
            <a:pPr algn="l"/>
            <a:r>
              <a:rPr lang="en-GB" sz="1800" dirty="0" smtClean="0">
                <a:latin typeface="Sitka Banner" panose="02000505000000020004" pitchFamily="2" charset="0"/>
              </a:rPr>
              <a:t>We are offering demonstrations and ‘taster sessions’ at the Edgehill Ringing Centre, St Peter’s Kineton on</a:t>
            </a:r>
          </a:p>
          <a:p>
            <a:r>
              <a:rPr lang="en-GB" sz="2000" b="1" dirty="0" smtClean="0">
                <a:latin typeface="Sitka Banner" panose="02000505000000020004" pitchFamily="2" charset="0"/>
              </a:rPr>
              <a:t>Saturday 27</a:t>
            </a:r>
            <a:r>
              <a:rPr lang="en-GB" sz="2000" b="1" baseline="30000" dirty="0" smtClean="0">
                <a:latin typeface="Sitka Banner" panose="02000505000000020004" pitchFamily="2" charset="0"/>
              </a:rPr>
              <a:t>th</a:t>
            </a:r>
            <a:r>
              <a:rPr lang="en-GB" sz="2000" b="1" dirty="0" smtClean="0">
                <a:latin typeface="Sitka Banner" panose="02000505000000020004" pitchFamily="2" charset="0"/>
              </a:rPr>
              <a:t> June from 10am until 12 noon</a:t>
            </a:r>
          </a:p>
          <a:p>
            <a:pPr algn="l"/>
            <a:r>
              <a:rPr lang="en-GB" sz="1800" dirty="0" smtClean="0">
                <a:latin typeface="Sitka Banner" panose="02000505000000020004" pitchFamily="2" charset="0"/>
              </a:rPr>
              <a:t>Tea, Coffee and Cakes available. </a:t>
            </a:r>
          </a:p>
          <a:p>
            <a:pPr algn="l"/>
            <a:r>
              <a:rPr lang="en-GB" sz="1800" dirty="0" smtClean="0">
                <a:latin typeface="Sitka Banner" panose="02000505000000020004" pitchFamily="2" charset="0"/>
              </a:rPr>
              <a:t>Please do come along, or if this time is not convenient, we can arrange another session</a:t>
            </a:r>
          </a:p>
          <a:p>
            <a:pPr algn="l"/>
            <a:endParaRPr lang="en-GB" sz="1800" b="1" dirty="0">
              <a:latin typeface="Sitka Banner" panose="02000505000000020004" pitchFamily="2" charset="0"/>
            </a:endParaRPr>
          </a:p>
          <a:p>
            <a:pPr algn="l"/>
            <a:r>
              <a:rPr lang="en-GB" sz="1800" b="1" dirty="0" smtClean="0">
                <a:latin typeface="Sitka Banner" panose="02000505000000020004" pitchFamily="2" charset="0"/>
              </a:rPr>
              <a:t>Please contact: **********  Tel: *********</a:t>
            </a:r>
          </a:p>
          <a:p>
            <a:pPr algn="l"/>
            <a:r>
              <a:rPr lang="en-GB" sz="1800" b="1" dirty="0" smtClean="0">
                <a:latin typeface="Sitka Banner" panose="02000505000000020004" pitchFamily="2" charset="0"/>
              </a:rPr>
              <a:t>Or email: ***********</a:t>
            </a:r>
          </a:p>
          <a:p>
            <a:pPr algn="l"/>
            <a:r>
              <a:rPr lang="en-GB" sz="1800" b="1" dirty="0" smtClean="0">
                <a:latin typeface="Sitka Banner" panose="02000505000000020004" pitchFamily="2" charset="0"/>
              </a:rPr>
              <a:t>For further details </a:t>
            </a:r>
            <a:endParaRPr lang="en-GB" sz="1800" b="1" dirty="0">
              <a:latin typeface="Sitka Banner" panose="02000505000000020004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72" y="211580"/>
            <a:ext cx="5615333" cy="375762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40369867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81</Words>
  <Application>Microsoft Office PowerPoint</Application>
  <PresentationFormat>On-screen Show (4:3)</PresentationFormat>
  <Paragraphs>10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</cp:revision>
  <dcterms:created xsi:type="dcterms:W3CDTF">2017-07-02T19:58:00Z</dcterms:created>
  <dcterms:modified xsi:type="dcterms:W3CDTF">2017-07-02T20:03:55Z</dcterms:modified>
</cp:coreProperties>
</file>