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640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06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16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3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32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70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66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84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8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67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30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4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CEA0D-1528-477D-8D61-14196CB3F250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65925-6112-427D-B50E-7D6DA3D25D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13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36" y="1818549"/>
            <a:ext cx="5530396" cy="43241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1386" y="596625"/>
            <a:ext cx="6093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Castellar" panose="020A0402060406010301" pitchFamily="18" charset="0"/>
              </a:rPr>
              <a:t>How About Playing the Real……</a:t>
            </a:r>
            <a:endParaRPr lang="en-GB" sz="3600" b="1" dirty="0">
              <a:latin typeface="Castellar" panose="020A0402060406010301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103238">
            <a:off x="908720" y="3707904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FF99"/>
                </a:solidFill>
                <a:latin typeface="Castellar" panose="020A0402060406010301" pitchFamily="18" charset="0"/>
              </a:rPr>
              <a:t>Heavy Metal ??</a:t>
            </a:r>
            <a:endParaRPr lang="en-GB" sz="4400" dirty="0">
              <a:solidFill>
                <a:srgbClr val="FFFF99"/>
              </a:solidFill>
              <a:latin typeface="Castellar" panose="020A0402060406010301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0648" y="6452998"/>
            <a:ext cx="632301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astellar" panose="020A0402060406010301" pitchFamily="18" charset="0"/>
              </a:rPr>
              <a:t>Ask a member of </a:t>
            </a:r>
            <a:r>
              <a:rPr lang="en-GB" sz="2000" b="1" dirty="0" smtClean="0">
                <a:latin typeface="Castellar" panose="020A0402060406010301" pitchFamily="18" charset="0"/>
              </a:rPr>
              <a:t>The Band </a:t>
            </a:r>
            <a:r>
              <a:rPr lang="en-GB" dirty="0" smtClean="0">
                <a:latin typeface="Castellar" panose="020A0402060406010301" pitchFamily="18" charset="0"/>
              </a:rPr>
              <a:t>today, </a:t>
            </a:r>
          </a:p>
          <a:p>
            <a:endParaRPr lang="en-GB" dirty="0">
              <a:latin typeface="Castellar" panose="020A0402060406010301" pitchFamily="18" charset="0"/>
            </a:endParaRPr>
          </a:p>
          <a:p>
            <a:r>
              <a:rPr lang="en-GB" dirty="0" smtClean="0">
                <a:latin typeface="Castellar" panose="020A0402060406010301" pitchFamily="18" charset="0"/>
              </a:rPr>
              <a:t>or call Richard on: ********</a:t>
            </a:r>
          </a:p>
          <a:p>
            <a:r>
              <a:rPr lang="en-GB" dirty="0" smtClean="0">
                <a:latin typeface="Castellar" panose="020A0402060406010301" pitchFamily="18" charset="0"/>
              </a:rPr>
              <a:t>or Ruth on: ******</a:t>
            </a:r>
            <a:endParaRPr lang="en-GB" dirty="0">
              <a:latin typeface="Castellar" panose="020A040206040601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30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2017-07-02T20:13:33Z</dcterms:created>
  <dcterms:modified xsi:type="dcterms:W3CDTF">2017-07-02T20:22:12Z</dcterms:modified>
</cp:coreProperties>
</file>