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69" autoAdjust="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9144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514600" y="236220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045460"/>
            <a:ext cx="4013200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79CE9A1A-8812-40A5-9476-369C8959D934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F512008-C8F7-44BB-8AB4-AA61E2105EE3}" type="slidenum">
              <a:rPr lang="en-GB" smtClean="0"/>
              <a:t>‹#›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E9A1A-8812-40A5-9476-369C8959D934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12008-C8F7-44BB-8AB4-AA61E2105EE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4267200" y="3429000"/>
            <a:ext cx="6858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E9A1A-8812-40A5-9476-369C8959D934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12008-C8F7-44BB-8AB4-AA61E2105EE3}" type="slidenum">
              <a:rPr lang="en-GB" smtClean="0"/>
              <a:t>‹#›</a:t>
            </a:fld>
            <a:endParaRPr lang="en-GB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9CE9A1A-8812-40A5-9476-369C8959D934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F512008-C8F7-44BB-8AB4-AA61E2105EE3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9144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14600" y="336804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2" y="3367246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2" y="4084577"/>
            <a:ext cx="4106917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E9A1A-8812-40A5-9476-369C8959D934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F512008-C8F7-44BB-8AB4-AA61E2105EE3}" type="slidenum">
              <a:rPr lang="en-GB" smtClean="0"/>
              <a:t>‹#›</a:t>
            </a:fld>
            <a:endParaRPr lang="en-GB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79CE9A1A-8812-40A5-9476-369C8959D934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F512008-C8F7-44BB-8AB4-AA61E2105EE3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79CE9A1A-8812-40A5-9476-369C8959D934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F512008-C8F7-44BB-8AB4-AA61E2105EE3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E9A1A-8812-40A5-9476-369C8959D934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F512008-C8F7-44BB-8AB4-AA61E2105EE3}" type="slidenum">
              <a:rPr lang="en-GB" smtClean="0"/>
              <a:t>‹#›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E9A1A-8812-40A5-9476-369C8959D934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F512008-C8F7-44BB-8AB4-AA61E2105EE3}" type="slidenum">
              <a:rPr lang="en-GB" smtClean="0"/>
              <a:t>‹#›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5"/>
            <a:ext cx="6172200" cy="35109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79CE9A1A-8812-40A5-9476-369C8959D934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F512008-C8F7-44BB-8AB4-AA61E2105EE3}" type="slidenum">
              <a:rPr lang="en-GB" smtClean="0"/>
              <a:t>‹#›</a:t>
            </a:fld>
            <a:endParaRPr lang="en-GB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2981325" y="273180"/>
            <a:ext cx="3181350" cy="292100"/>
          </a:xfrm>
        </p:spPr>
        <p:txBody>
          <a:bodyPr/>
          <a:lstStyle/>
          <a:p>
            <a:fld id="{79CE9A1A-8812-40A5-9476-369C8959D934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4038600" y="6172200"/>
            <a:ext cx="1066800" cy="304800"/>
          </a:xfrm>
        </p:spPr>
        <p:txBody>
          <a:bodyPr/>
          <a:lstStyle/>
          <a:p>
            <a:fld id="{6F512008-C8F7-44BB-8AB4-AA61E2105EE3}" type="slidenum">
              <a:rPr lang="en-GB" smtClean="0"/>
              <a:t>‹#›</a:t>
            </a:fld>
            <a:endParaRPr lang="en-GB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447800" y="6486525"/>
            <a:ext cx="6248400" cy="292100"/>
          </a:xfr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3"/>
            <a:ext cx="9144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9301"/>
            <a:ext cx="82296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79CE9A1A-8812-40A5-9476-369C8959D934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6F512008-C8F7-44BB-8AB4-AA61E2105EE3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2708919"/>
            <a:ext cx="4013200" cy="504057"/>
          </a:xfrm>
        </p:spPr>
        <p:txBody>
          <a:bodyPr/>
          <a:lstStyle/>
          <a:p>
            <a:r>
              <a:rPr lang="en-GB" sz="2400" b="1" dirty="0" smtClean="0">
                <a:latin typeface="Harrington" panose="04040505050A02020702" pitchFamily="82" charset="0"/>
              </a:rPr>
              <a:t>Church Bell Ringing</a:t>
            </a:r>
            <a:endParaRPr lang="en-GB" sz="2400" b="1" dirty="0">
              <a:latin typeface="Harrington" panose="04040505050A02020702" pitchFamily="8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064896" cy="648072"/>
          </a:xfrm>
        </p:spPr>
        <p:txBody>
          <a:bodyPr>
            <a:normAutofit/>
          </a:bodyPr>
          <a:lstStyle/>
          <a:p>
            <a:r>
              <a:rPr lang="en-GB" sz="3200" dirty="0" smtClean="0">
                <a:latin typeface="Harrington" panose="04040505050A02020702" pitchFamily="82" charset="0"/>
              </a:rPr>
              <a:t>Are you good at Computer Gaming</a:t>
            </a:r>
            <a:r>
              <a:rPr lang="en-GB" sz="3200" dirty="0" smtClean="0"/>
              <a:t>?</a:t>
            </a:r>
            <a:endParaRPr lang="en-GB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971600" y="3933056"/>
            <a:ext cx="748883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Fast hand to eye co-ordination</a:t>
            </a:r>
          </a:p>
          <a:p>
            <a:r>
              <a:rPr lang="en-GB" dirty="0" smtClean="0"/>
              <a:t>Mathematical patterns and grids</a:t>
            </a:r>
          </a:p>
          <a:p>
            <a:r>
              <a:rPr lang="en-GB" dirty="0" smtClean="0"/>
              <a:t>Personal progress</a:t>
            </a:r>
          </a:p>
          <a:p>
            <a:r>
              <a:rPr lang="en-GB" dirty="0" smtClean="0"/>
              <a:t>Sociable team activity (gets you away from the screen)</a:t>
            </a:r>
          </a:p>
          <a:p>
            <a:r>
              <a:rPr lang="en-GB" dirty="0" smtClean="0"/>
              <a:t>Mental stimulation</a:t>
            </a:r>
          </a:p>
          <a:p>
            <a:endParaRPr lang="en-GB" dirty="0"/>
          </a:p>
          <a:p>
            <a:r>
              <a:rPr lang="en-GB" dirty="0" smtClean="0"/>
              <a:t>Interested in learning more?</a:t>
            </a:r>
          </a:p>
          <a:p>
            <a:endParaRPr lang="en-GB" dirty="0"/>
          </a:p>
          <a:p>
            <a:r>
              <a:rPr lang="en-GB" dirty="0" smtClean="0"/>
              <a:t>Call Dave on : Tel: *******</a:t>
            </a:r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1026" name="Picture 2" descr="C:\Users\Admin\AppData\Local\Microsoft\Windows\INetCache\IE\BWVEH02B\Super_Mario_Bros_1985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581128"/>
            <a:ext cx="24384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805" y="1087896"/>
            <a:ext cx="805254" cy="3048858"/>
          </a:xfrm>
          <a:prstGeom prst="rect">
            <a:avLst/>
          </a:prstGeom>
        </p:spPr>
      </p:pic>
      <p:pic>
        <p:nvPicPr>
          <p:cNvPr id="1030" name="Picture 6" descr="C:\Users\Admin\AppData\Local\Microsoft\Windows\INetCache\IE\BWVEH02B\pikachu_hd_by_alexdj94-d5a0dau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84" y="1088079"/>
            <a:ext cx="1274831" cy="1174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05068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ckTie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 Tie</Template>
  <TotalTime>24</TotalTime>
  <Words>46</Words>
  <Application>Microsoft Office PowerPoint</Application>
  <PresentationFormat>On-screen Show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BlackTie</vt:lpstr>
      <vt:lpstr>Are you good at Computer Gaming?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Are you good at Computer Gaming?</dc:title>
  <dc:creator>Admin</dc:creator>
  <cp:lastModifiedBy>Admin</cp:lastModifiedBy>
  <cp:revision>3</cp:revision>
  <dcterms:created xsi:type="dcterms:W3CDTF">2017-07-03T09:47:53Z</dcterms:created>
  <dcterms:modified xsi:type="dcterms:W3CDTF">2017-07-03T10:12:08Z</dcterms:modified>
</cp:coreProperties>
</file>