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968" y="-10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48985" y="93007"/>
            <a:ext cx="6760029" cy="8922935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71550" y="4267200"/>
            <a:ext cx="4800600" cy="21336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7D9BC-D757-42E9-830C-61D0368DE632}" type="datetimeFigureOut">
              <a:rPr lang="en-GB" smtClean="0"/>
              <a:t>05/07/2017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877FF7D4-A7D2-45F4-A8F1-3567BC1DC355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47199" y="1932405"/>
            <a:ext cx="6766153" cy="203646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7199" y="1862294"/>
            <a:ext cx="6766153" cy="160773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7199" y="3968865"/>
            <a:ext cx="6766153" cy="147376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42900" y="2007908"/>
            <a:ext cx="6172200" cy="1960033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7D9BC-D757-42E9-830C-61D0368DE632}" type="datetimeFigureOut">
              <a:rPr lang="en-GB" smtClean="0"/>
              <a:t>05/07/2017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FF7D4-A7D2-45F4-A8F1-3567BC1DC35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9"/>
            <a:ext cx="1508760" cy="780203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66188"/>
            <a:ext cx="4171950" cy="780203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7D9BC-D757-42E9-830C-61D0368DE632}" type="datetimeFigureOut">
              <a:rPr lang="en-GB" smtClean="0"/>
              <a:t>05/07/2017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FF7D4-A7D2-45F4-A8F1-3567BC1DC35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7D9BC-D757-42E9-830C-61D0368DE632}" type="datetimeFigureOut">
              <a:rPr lang="en-GB" smtClean="0"/>
              <a:t>05/07/2017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FF7D4-A7D2-45F4-A8F1-3567BC1DC355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85800" y="1930400"/>
            <a:ext cx="5829300" cy="6096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48985" y="93007"/>
            <a:ext cx="6760029" cy="8922935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1270001"/>
            <a:ext cx="5829300" cy="1816100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397251"/>
            <a:ext cx="5829300" cy="1784349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7D9BC-D757-42E9-830C-61D0368DE632}" type="datetimeFigureOut">
              <a:rPr lang="en-GB" smtClean="0"/>
              <a:t>05/07/2017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0075" y="8229600"/>
            <a:ext cx="3000375" cy="609600"/>
          </a:xfrm>
        </p:spPr>
        <p:txBody>
          <a:bodyPr/>
          <a:lstStyle/>
          <a:p>
            <a:endParaRPr lang="en-GB"/>
          </a:p>
        </p:txBody>
      </p:sp>
      <p:sp>
        <p:nvSpPr>
          <p:cNvPr id="7" name="Rectangle 6"/>
          <p:cNvSpPr/>
          <p:nvPr/>
        </p:nvSpPr>
        <p:spPr>
          <a:xfrm flipV="1">
            <a:off x="52060" y="3169107"/>
            <a:ext cx="6760136" cy="12192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51860" y="3121967"/>
            <a:ext cx="6760336" cy="6095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1230" y="3291840"/>
            <a:ext cx="6760966" cy="6096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728" y="8278368"/>
            <a:ext cx="342900" cy="609600"/>
          </a:xfrm>
        </p:spPr>
        <p:txBody>
          <a:bodyPr/>
          <a:lstStyle/>
          <a:p>
            <a:fld id="{877FF7D4-A7D2-45F4-A8F1-3567BC1DC355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7D9BC-D757-42E9-830C-61D0368DE632}" type="datetimeFigureOut">
              <a:rPr lang="en-GB" smtClean="0"/>
              <a:t>05/07/2017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FF7D4-A7D2-45F4-A8F1-3567BC1DC355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85800" y="1930400"/>
            <a:ext cx="2811780" cy="6096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3700463" y="1930400"/>
            <a:ext cx="2811780" cy="6096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64067"/>
            <a:ext cx="5829300" cy="1524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930400"/>
            <a:ext cx="2800350" cy="1016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3714750" y="1930400"/>
            <a:ext cx="2800350" cy="1016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7D9BC-D757-42E9-830C-61D0368DE632}" type="datetimeFigureOut">
              <a:rPr lang="en-GB" smtClean="0"/>
              <a:t>05/07/2017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FF7D4-A7D2-45F4-A8F1-3567BC1DC355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685800" y="2997200"/>
            <a:ext cx="2800350" cy="51816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3714750" y="2997200"/>
            <a:ext cx="2800350" cy="51816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7D9BC-D757-42E9-830C-61D0368DE632}" type="datetimeFigureOut">
              <a:rPr lang="en-GB" smtClean="0"/>
              <a:t>05/07/2017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FF7D4-A7D2-45F4-A8F1-3567BC1DC35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7D9BC-D757-42E9-830C-61D0368DE632}" type="datetimeFigureOut">
              <a:rPr lang="en-GB" smtClean="0"/>
              <a:t>05/07/2017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FF7D4-A7D2-45F4-A8F1-3567BC1DC35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48006" y="93007"/>
            <a:ext cx="6760029" cy="8924544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64067"/>
            <a:ext cx="5829300" cy="1524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2133600"/>
            <a:ext cx="1428750" cy="59944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7D9BC-D757-42E9-830C-61D0368DE632}" type="datetimeFigureOut">
              <a:rPr lang="en-GB" smtClean="0"/>
              <a:t>05/07/2017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FF7D4-A7D2-45F4-A8F1-3567BC1DC355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228850" y="2133600"/>
            <a:ext cx="4286250" cy="59944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534067"/>
            <a:ext cx="5486400" cy="696384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7261100"/>
            <a:ext cx="5486400" cy="9144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7D9BC-D757-42E9-830C-61D0368DE632}" type="datetimeFigureOut">
              <a:rPr lang="en-GB" smtClean="0"/>
              <a:t>05/07/2017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8229600"/>
            <a:ext cx="2914650" cy="609600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728" y="8278368"/>
            <a:ext cx="342900" cy="609600"/>
          </a:xfrm>
        </p:spPr>
        <p:txBody>
          <a:bodyPr/>
          <a:lstStyle/>
          <a:p>
            <a:fld id="{877FF7D4-A7D2-45F4-A8F1-3567BC1DC355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Rectangle 10"/>
          <p:cNvSpPr/>
          <p:nvPr/>
        </p:nvSpPr>
        <p:spPr>
          <a:xfrm flipV="1">
            <a:off x="51230" y="6244740"/>
            <a:ext cx="6755130" cy="12192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51382" y="6200633"/>
            <a:ext cx="6754979" cy="6095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51383" y="6364299"/>
            <a:ext cx="6754978" cy="65076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231" y="88901"/>
            <a:ext cx="6751405" cy="6108700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48006" y="93007"/>
            <a:ext cx="6760029" cy="8924544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85800" y="366184"/>
            <a:ext cx="5829300" cy="1524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85800" y="1930400"/>
            <a:ext cx="5829300" cy="6096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629150" y="8255000"/>
            <a:ext cx="1857375" cy="63500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BE7D9BC-D757-42E9-830C-61D0368DE632}" type="datetimeFigureOut">
              <a:rPr lang="en-GB" smtClean="0"/>
              <a:t>05/07/2017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85800" y="8229600"/>
            <a:ext cx="2971800" cy="6096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9728" y="8280400"/>
            <a:ext cx="342900" cy="6096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877FF7D4-A7D2-45F4-A8F1-3567BC1DC355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2656" y="4267200"/>
            <a:ext cx="6336704" cy="1816968"/>
          </a:xfrm>
        </p:spPr>
        <p:txBody>
          <a:bodyPr/>
          <a:lstStyle/>
          <a:p>
            <a:r>
              <a:rPr lang="en-GB" b="1" dirty="0" smtClean="0"/>
              <a:t>Are you trying find a memorable gift for a person who likes trying new things?</a:t>
            </a:r>
          </a:p>
          <a:p>
            <a:r>
              <a:rPr lang="en-GB" b="1" dirty="0" smtClean="0"/>
              <a:t>Perhaps you know someone who’s always fancied ringing a Church bell?</a:t>
            </a:r>
            <a:endParaRPr lang="en-GB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Bell Ringing Experience Day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76672" y="6084168"/>
            <a:ext cx="619268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Accredited ringing teachers  at St Kevin’s Church are offering vouchers for a ‘Ringing Experience Day‘. </a:t>
            </a:r>
          </a:p>
          <a:p>
            <a:r>
              <a:rPr lang="en-GB" dirty="0" smtClean="0"/>
              <a:t>The recipient can arrange the date at their convenience to enjoy a private tour the tower, see these huge, ancient instruments up close, learn how to safely handle a Church bell and learn about this 400 year old tradition. A day can be booked for anyone over 9 years old, but any children should be accompanied by a parent or guardian. </a:t>
            </a:r>
          </a:p>
          <a:p>
            <a:r>
              <a:rPr lang="en-GB" dirty="0" smtClean="0"/>
              <a:t>For further information or to book a ringing experience for yourself or a friend,  please contact Trevor on: *********</a:t>
            </a:r>
            <a:endParaRPr lang="en-GB" dirty="0"/>
          </a:p>
        </p:txBody>
      </p:sp>
      <p:pic>
        <p:nvPicPr>
          <p:cNvPr id="1026" name="Picture 2" descr="C:\Users\Admin\AppData\Local\Microsoft\Windows\INetCache\IE\KRIRVU8M\Héraldique_meuble_Cloche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11" y="179513"/>
            <a:ext cx="1324166" cy="16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84859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13</TotalTime>
  <Words>137</Words>
  <Application>Microsoft Office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Equity</vt:lpstr>
      <vt:lpstr>Bell Ringing Experience Day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Bell Ringing Experience Day</dc:title>
  <dc:creator>Admin</dc:creator>
  <cp:lastModifiedBy>Admin</cp:lastModifiedBy>
  <cp:revision>2</cp:revision>
  <dcterms:created xsi:type="dcterms:W3CDTF">2017-07-05T15:49:13Z</dcterms:created>
  <dcterms:modified xsi:type="dcterms:W3CDTF">2017-07-05T16:02:48Z</dcterms:modified>
</cp:coreProperties>
</file>