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84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F3871-CBDD-46B2-A04B-D6EA2344BAF9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5043-B028-423D-80AB-62BF3F903A1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F3871-CBDD-46B2-A04B-D6EA2344BAF9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5043-B028-423D-80AB-62BF3F903A1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F3871-CBDD-46B2-A04B-D6EA2344BAF9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5043-B028-423D-80AB-62BF3F903A1A}" type="slidenum">
              <a:rPr lang="en-GB" smtClean="0"/>
              <a:t>‹#›</a:t>
            </a:fld>
            <a:endParaRPr lang="en-GB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F3871-CBDD-46B2-A04B-D6EA2344BAF9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5043-B028-423D-80AB-62BF3F903A1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F3871-CBDD-46B2-A04B-D6EA2344BAF9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5043-B028-423D-80AB-62BF3F903A1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F3871-CBDD-46B2-A04B-D6EA2344BAF9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5043-B028-423D-80AB-62BF3F903A1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F3871-CBDD-46B2-A04B-D6EA2344BAF9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5043-B028-423D-80AB-62BF3F903A1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F3871-CBDD-46B2-A04B-D6EA2344BAF9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5043-B028-423D-80AB-62BF3F903A1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F3871-CBDD-46B2-A04B-D6EA2344BAF9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5043-B028-423D-80AB-62BF3F903A1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F3871-CBDD-46B2-A04B-D6EA2344BAF9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5043-B028-423D-80AB-62BF3F903A1A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F3871-CBDD-46B2-A04B-D6EA2344BAF9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5043-B028-423D-80AB-62BF3F903A1A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4F3871-CBDD-46B2-A04B-D6EA2344BAF9}" type="datetimeFigureOut">
              <a:rPr lang="en-GB" smtClean="0"/>
              <a:t>05/07/2017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A415043-B028-423D-80AB-62BF3F903A1A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836712"/>
            <a:ext cx="7498835" cy="1656184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n-GB" dirty="0" smtClean="0"/>
              <a:t>Is Hearing the Church Bells an important part of your Worship?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3608" y="1988840"/>
            <a:ext cx="7272808" cy="3040361"/>
          </a:xfrm>
        </p:spPr>
        <p:txBody>
          <a:bodyPr/>
          <a:lstStyle/>
          <a:p>
            <a:r>
              <a:rPr lang="en-GB" dirty="0" smtClean="0"/>
              <a:t>If so, would you like to become part of the friendly and sociable team who ring for Sunday services?</a:t>
            </a:r>
          </a:p>
          <a:p>
            <a:r>
              <a:rPr lang="en-GB" dirty="0" smtClean="0"/>
              <a:t>Ringing is: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Inclusive, Challenging, Fun, a group activity, Traditional, enjoyed by people of all ages together and  provides an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important service to the Church.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To find out more about learning to ring, please speak to any member of the bell team, or contact David on Tel: ****** </a:t>
            </a:r>
            <a:endParaRPr lang="en-GB" dirty="0"/>
          </a:p>
        </p:txBody>
      </p:sp>
      <p:pic>
        <p:nvPicPr>
          <p:cNvPr id="1026" name="Picture 2" descr="C:\Users\Admin\AppData\Local\Microsoft\Windows\INetCache\IE\AR5AUG0E\Christian_Cross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97152"/>
            <a:ext cx="1690828" cy="1921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053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</TotalTime>
  <Words>90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Waveform</vt:lpstr>
      <vt:lpstr>Is Hearing the Church Bells an important part of your Worship?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Hearing the Church Bells an important part of your Worship?</dc:title>
  <dc:creator>Admin</dc:creator>
  <cp:lastModifiedBy>Admin</cp:lastModifiedBy>
  <cp:revision>2</cp:revision>
  <dcterms:created xsi:type="dcterms:W3CDTF">2017-07-05T16:11:07Z</dcterms:created>
  <dcterms:modified xsi:type="dcterms:W3CDTF">2017-07-05T16:21:56Z</dcterms:modified>
</cp:coreProperties>
</file>