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4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CCBAADD-98CD-417E-8AD4-EC67810DDC19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6C9FE6C-F3BB-41CC-AB4F-5F340ABF045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412777"/>
            <a:ext cx="5723468" cy="1800200"/>
          </a:xfrm>
        </p:spPr>
        <p:txBody>
          <a:bodyPr>
            <a:normAutofit fontScale="90000"/>
          </a:bodyPr>
          <a:lstStyle/>
          <a:p>
            <a:r>
              <a:rPr lang="en-GB" sz="2000" dirty="0" smtClean="0"/>
              <a:t>Looking for a challenging new hobby?</a:t>
            </a:r>
            <a:br>
              <a:rPr lang="en-GB" sz="2000" dirty="0" smtClean="0"/>
            </a:br>
            <a:r>
              <a:rPr lang="en-GB" sz="2000" dirty="0" smtClean="0"/>
              <a:t>Want to meet new people?</a:t>
            </a:r>
            <a:br>
              <a:rPr lang="en-GB" sz="2000" dirty="0" smtClean="0"/>
            </a:br>
            <a:r>
              <a:rPr lang="en-GB" sz="2000" dirty="0" smtClean="0"/>
              <a:t>Enjoy visiting interesting places?</a:t>
            </a:r>
            <a:br>
              <a:rPr lang="en-GB" sz="2000" dirty="0" smtClean="0"/>
            </a:br>
            <a:r>
              <a:rPr lang="en-GB" sz="2000" dirty="0" smtClean="0"/>
              <a:t>Would you like to be part of a team activity….</a:t>
            </a:r>
            <a:br>
              <a:rPr lang="en-GB" sz="2000" dirty="0" smtClean="0"/>
            </a:br>
            <a:r>
              <a:rPr lang="en-GB" sz="2000" dirty="0" smtClean="0"/>
              <a:t>…..and enjoy a drink down the pub after Friday practice?</a:t>
            </a:r>
            <a:endParaRPr lang="en-GB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1" y="3356992"/>
            <a:ext cx="5653112" cy="432048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latin typeface="+mj-lt"/>
              </a:rPr>
              <a:t>Bell Ringing – Something different!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763688" y="3789041"/>
            <a:ext cx="604867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+mj-lt"/>
              </a:rPr>
              <a:t>A great family hobby (children 10 years old or over)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+mj-lt"/>
              </a:rPr>
              <a:t>Lovely way to take a break from life and do something just for yourself for a couple of hours</a:t>
            </a:r>
          </a:p>
          <a:p>
            <a:pPr algn="ctr"/>
            <a:r>
              <a:rPr lang="en-GB" sz="1400" b="1" dirty="0" err="1" smtClean="0">
                <a:latin typeface="+mj-lt"/>
              </a:rPr>
              <a:t>Shirenewton</a:t>
            </a:r>
            <a:r>
              <a:rPr lang="en-GB" sz="1400" b="1" dirty="0" smtClean="0">
                <a:latin typeface="+mj-lt"/>
              </a:rPr>
              <a:t> Ringers are recruiting new members – </a:t>
            </a:r>
          </a:p>
          <a:p>
            <a:pPr algn="ctr"/>
            <a:r>
              <a:rPr lang="en-GB" sz="1400" b="1" dirty="0" smtClean="0">
                <a:latin typeface="+mj-lt"/>
              </a:rPr>
              <a:t>Bell Handling course starting in the New Year. </a:t>
            </a:r>
          </a:p>
          <a:p>
            <a:pPr algn="ctr"/>
            <a:r>
              <a:rPr lang="en-GB" sz="1400" b="1" dirty="0" smtClean="0">
                <a:latin typeface="+mj-lt"/>
              </a:rPr>
              <a:t>Interested?</a:t>
            </a:r>
          </a:p>
          <a:p>
            <a:pPr algn="ctr"/>
            <a:endParaRPr lang="en-GB" sz="1400" b="1" dirty="0" smtClean="0">
              <a:latin typeface="+mj-lt"/>
            </a:endParaRPr>
          </a:p>
          <a:p>
            <a:r>
              <a:rPr lang="en-GB" sz="1400" dirty="0" smtClean="0">
                <a:latin typeface="+mj-lt"/>
              </a:rPr>
              <a:t>Contact Pip on: Tel: ******* or email: ******</a:t>
            </a:r>
          </a:p>
          <a:p>
            <a:endParaRPr lang="en-GB" dirty="0">
              <a:latin typeface="+mj-lt"/>
            </a:endParaRPr>
          </a:p>
        </p:txBody>
      </p:sp>
      <p:pic>
        <p:nvPicPr>
          <p:cNvPr id="1026" name="Picture 2" descr="C:\Users\Admin\AppData\Local\Microsoft\Windows\INetCache\IE\J01F8FZ3\Crystal_Project_be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071081"/>
            <a:ext cx="1121341" cy="112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min\AppData\Local\Microsoft\Windows\INetCache\IE\J01F8FZ3\Crystal_Project_be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52736"/>
            <a:ext cx="1121341" cy="112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061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</TotalTime>
  <Words>73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Pushpin</vt:lpstr>
      <vt:lpstr>Looking for a challenging new hobby? Want to meet new people? Enjoy visiting interesting places? Would you like to be part of a team activity…. …..and enjoy a drink down the pub after Friday practice?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for a challenging new hobby? Want to meet new people? Enjoy visiting interesting places? Would you like to be part of a team activity…. …..and enjoy a drink down the pub after Friday practice?</dc:title>
  <dc:creator>Admin</dc:creator>
  <cp:lastModifiedBy>Admin</cp:lastModifiedBy>
  <cp:revision>1</cp:revision>
  <dcterms:created xsi:type="dcterms:W3CDTF">2017-07-03T09:35:35Z</dcterms:created>
  <dcterms:modified xsi:type="dcterms:W3CDTF">2017-07-03T09:42:21Z</dcterms:modified>
</cp:coreProperties>
</file>