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968" y="-10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9F01C-FB74-4F0B-AF97-9EB84B22F535}" type="datetimeFigureOut">
              <a:rPr lang="en-GB" smtClean="0"/>
              <a:t>03/07/2017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9D383-7EEE-4A14-AB03-71062ECE46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21558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9F01C-FB74-4F0B-AF97-9EB84B22F535}" type="datetimeFigureOut">
              <a:rPr lang="en-GB" smtClean="0"/>
              <a:t>03/07/2017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9D383-7EEE-4A14-AB03-71062ECE46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2355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9F01C-FB74-4F0B-AF97-9EB84B22F535}" type="datetimeFigureOut">
              <a:rPr lang="en-GB" smtClean="0"/>
              <a:t>03/07/2017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9D383-7EEE-4A14-AB03-71062ECE46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6137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9F01C-FB74-4F0B-AF97-9EB84B22F535}" type="datetimeFigureOut">
              <a:rPr lang="en-GB" smtClean="0"/>
              <a:t>03/07/2017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9D383-7EEE-4A14-AB03-71062ECE46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95412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9F01C-FB74-4F0B-AF97-9EB84B22F535}" type="datetimeFigureOut">
              <a:rPr lang="en-GB" smtClean="0"/>
              <a:t>03/07/2017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9D383-7EEE-4A14-AB03-71062ECE46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07065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9F01C-FB74-4F0B-AF97-9EB84B22F535}" type="datetimeFigureOut">
              <a:rPr lang="en-GB" smtClean="0"/>
              <a:t>03/07/2017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9D383-7EEE-4A14-AB03-71062ECE46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0562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9F01C-FB74-4F0B-AF97-9EB84B22F535}" type="datetimeFigureOut">
              <a:rPr lang="en-GB" smtClean="0"/>
              <a:t>03/07/2017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9D383-7EEE-4A14-AB03-71062ECE46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2045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9F01C-FB74-4F0B-AF97-9EB84B22F535}" type="datetimeFigureOut">
              <a:rPr lang="en-GB" smtClean="0"/>
              <a:t>03/07/2017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9D383-7EEE-4A14-AB03-71062ECE46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12353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9F01C-FB74-4F0B-AF97-9EB84B22F535}" type="datetimeFigureOut">
              <a:rPr lang="en-GB" smtClean="0"/>
              <a:t>03/07/2017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9D383-7EEE-4A14-AB03-71062ECE46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60637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9F01C-FB74-4F0B-AF97-9EB84B22F535}" type="datetimeFigureOut">
              <a:rPr lang="en-GB" smtClean="0"/>
              <a:t>03/07/2017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9D383-7EEE-4A14-AB03-71062ECE46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8508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9F01C-FB74-4F0B-AF97-9EB84B22F535}" type="datetimeFigureOut">
              <a:rPr lang="en-GB" smtClean="0"/>
              <a:t>03/07/2017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9D383-7EEE-4A14-AB03-71062ECE46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880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B9F01C-FB74-4F0B-AF97-9EB84B22F535}" type="datetimeFigureOut">
              <a:rPr lang="en-GB" smtClean="0"/>
              <a:t>03/07/2017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49D383-7EEE-4A14-AB03-71062ECE46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4134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www.****************.co.uk/" TargetMode="Externa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79513"/>
            <a:ext cx="5829300" cy="2232248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Bored with the gym?</a:t>
            </a:r>
            <a:br>
              <a:rPr lang="en-GB" dirty="0" smtClean="0"/>
            </a:br>
            <a:r>
              <a:rPr lang="en-GB" sz="4000" dirty="0" smtClean="0"/>
              <a:t>Fed up with evening classes?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Tired of PlayStation</a:t>
            </a:r>
            <a:r>
              <a:rPr lang="en-GB" dirty="0"/>
              <a:t>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4664" y="3131840"/>
            <a:ext cx="6048672" cy="2088232"/>
          </a:xfrm>
        </p:spPr>
        <p:txBody>
          <a:bodyPr>
            <a:normAutofit/>
          </a:bodyPr>
          <a:lstStyle/>
          <a:p>
            <a:r>
              <a:rPr lang="en-GB" sz="3600" b="1" dirty="0" smtClean="0"/>
              <a:t>Try another hobby to exercise both brain and body…..</a:t>
            </a:r>
          </a:p>
          <a:p>
            <a:r>
              <a:rPr lang="en-GB" sz="3600" b="1" dirty="0" smtClean="0">
                <a:solidFill>
                  <a:srgbClr val="C00000"/>
                </a:solidFill>
              </a:rPr>
              <a:t>Church Bell Ringing! </a:t>
            </a:r>
            <a:endParaRPr lang="en-GB" sz="3600" b="1" dirty="0">
              <a:solidFill>
                <a:srgbClr val="C00000"/>
              </a:solidFill>
            </a:endParaRPr>
          </a:p>
        </p:txBody>
      </p:sp>
      <p:pic>
        <p:nvPicPr>
          <p:cNvPr id="1027" name="Picture 3" descr="C:\Users\Admin\AppData\Local\Microsoft\Windows\INetCache\IE\J01F8FZ3\playstation_logo[1]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7356" y="1763689"/>
            <a:ext cx="1066786" cy="1060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dmin\AppData\Local\Microsoft\Windows\INetCache\IE\AR5AUG0E\weight_lifting[1]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32" y="1749923"/>
            <a:ext cx="1267297" cy="1074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Admin\AppData\Local\Microsoft\Windows\INetCache\IE\KRIRVU8M\4551989524_fce01b0c99_z[1]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5244074"/>
            <a:ext cx="2543944" cy="339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140968" y="5244074"/>
            <a:ext cx="361317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Take part in a great English Tradition and join a highly sociable team. </a:t>
            </a:r>
          </a:p>
          <a:p>
            <a:r>
              <a:rPr lang="en-GB" dirty="0" smtClean="0"/>
              <a:t>There will be a course for beginners in the area starting on Monday the 16</a:t>
            </a:r>
            <a:r>
              <a:rPr lang="en-GB" baseline="30000" dirty="0" smtClean="0"/>
              <a:t>th</a:t>
            </a:r>
            <a:r>
              <a:rPr lang="en-GB" dirty="0" smtClean="0"/>
              <a:t> of May.</a:t>
            </a:r>
          </a:p>
          <a:p>
            <a:endParaRPr lang="en-GB" dirty="0"/>
          </a:p>
          <a:p>
            <a:r>
              <a:rPr lang="en-GB" dirty="0" smtClean="0"/>
              <a:t>For information visit </a:t>
            </a:r>
          </a:p>
          <a:p>
            <a:r>
              <a:rPr lang="en-GB" dirty="0" smtClean="0">
                <a:hlinkClick r:id="rId5"/>
              </a:rPr>
              <a:t>www.****************.co.uk</a:t>
            </a:r>
            <a:endParaRPr lang="en-GB" dirty="0" smtClean="0"/>
          </a:p>
          <a:p>
            <a:r>
              <a:rPr lang="en-GB" dirty="0" smtClean="0"/>
              <a:t>Or contact Colin on: *****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169904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63</Words>
  <Application>Microsoft Office PowerPoint</Application>
  <PresentationFormat>On-screen Show (4:3)</PresentationFormat>
  <Paragraphs>9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Bored with the gym? Fed up with evening classes? Tired of PlayStation?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Bored with the gym? Fed up with evening classes? Tired of PlayStation?</dc:title>
  <dc:creator>Admin</dc:creator>
  <cp:lastModifiedBy>Admin</cp:lastModifiedBy>
  <cp:revision>1</cp:revision>
  <dcterms:created xsi:type="dcterms:W3CDTF">2017-07-03T21:07:19Z</dcterms:created>
  <dcterms:modified xsi:type="dcterms:W3CDTF">2017-07-03T21:14:28Z</dcterms:modified>
</cp:coreProperties>
</file>