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748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764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942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077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19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275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072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329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202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7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366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430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76BA7-002D-42B7-81D7-43ADD945364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01FD2-B3F8-4CA4-AE4A-58978007F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17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80" y="179512"/>
            <a:ext cx="5616624" cy="1872208"/>
          </a:xfrm>
        </p:spPr>
        <p:txBody>
          <a:bodyPr>
            <a:normAutofit lnSpcReduction="10000"/>
          </a:bodyPr>
          <a:lstStyle/>
          <a:p>
            <a:r>
              <a:rPr lang="en-GB" b="1" dirty="0" smtClean="0"/>
              <a:t>Are you interested in maintaining a 400 year old English tradition?</a:t>
            </a:r>
          </a:p>
          <a:p>
            <a:r>
              <a:rPr lang="en-GB" sz="1900" dirty="0" smtClean="0"/>
              <a:t>(No, we’re not talking about Morris Dancing!)</a:t>
            </a:r>
            <a:endParaRPr lang="en-GB" sz="19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95736"/>
            <a:ext cx="6858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52737" y="3025125"/>
            <a:ext cx="3534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 smtClean="0">
                <a:solidFill>
                  <a:srgbClr val="FFFF00"/>
                </a:solidFill>
              </a:rPr>
              <a:t>Bellringing</a:t>
            </a:r>
            <a:r>
              <a:rPr lang="en-GB" sz="4000" dirty="0" smtClean="0">
                <a:solidFill>
                  <a:srgbClr val="FFFF00"/>
                </a:solidFill>
              </a:rPr>
              <a:t>….</a:t>
            </a:r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819827" y="4499992"/>
            <a:ext cx="33454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FF00"/>
                </a:solidFill>
              </a:rPr>
              <a:t>Does not require strength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FF00"/>
                </a:solidFill>
              </a:rPr>
              <a:t>Just requires skill, patience, enthusiasm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FF00"/>
                </a:solidFill>
              </a:rPr>
              <a:t>And the ability to climb stairs! 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0648" y="7524328"/>
            <a:ext cx="61206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You are welcome to join us for a trial session to find </a:t>
            </a:r>
          </a:p>
          <a:p>
            <a:pPr algn="ctr"/>
            <a:r>
              <a:rPr lang="en-GB" sz="2000" dirty="0" smtClean="0"/>
              <a:t>out if it is right for you. </a:t>
            </a:r>
          </a:p>
          <a:p>
            <a:pPr algn="ctr"/>
            <a:r>
              <a:rPr lang="en-GB" sz="2000" b="1" dirty="0" smtClean="0"/>
              <a:t>Interested?</a:t>
            </a:r>
          </a:p>
          <a:p>
            <a:r>
              <a:rPr lang="en-GB" sz="2000" dirty="0" smtClean="0"/>
              <a:t>Call Bob on Tel: ***** or email: *****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61304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74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2017-07-03T20:54:57Z</dcterms:created>
  <dcterms:modified xsi:type="dcterms:W3CDTF">2017-07-03T21:01:38Z</dcterms:modified>
</cp:coreProperties>
</file>