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48" r:id="rId1"/>
    <p:sldMasterId id="2147484051" r:id="rId2"/>
    <p:sldMasterId id="2147483651" r:id="rId3"/>
  </p:sldMasterIdLst>
  <p:notesMasterIdLst>
    <p:notesMasterId r:id="rId14"/>
  </p:notesMasterIdLst>
  <p:handoutMasterIdLst>
    <p:handoutMasterId r:id="rId15"/>
  </p:handoutMasterIdLst>
  <p:sldIdLst>
    <p:sldId id="390" r:id="rId4"/>
    <p:sldId id="394" r:id="rId5"/>
    <p:sldId id="406" r:id="rId6"/>
    <p:sldId id="407" r:id="rId7"/>
    <p:sldId id="397" r:id="rId8"/>
    <p:sldId id="408" r:id="rId9"/>
    <p:sldId id="409" r:id="rId10"/>
    <p:sldId id="402" r:id="rId11"/>
    <p:sldId id="410" r:id="rId12"/>
    <p:sldId id="411" r:id="rId13"/>
  </p:sldIdLst>
  <p:sldSz cx="9144000" cy="6858000" type="screen4x3"/>
  <p:notesSz cx="6858000" cy="9144000"/>
  <p:defaultTextStyle>
    <a:defPPr>
      <a:defRPr lang="en-GB"/>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890">
          <p15:clr>
            <a:srgbClr val="A4A3A4"/>
          </p15:clr>
        </p15:guide>
        <p15:guide id="2" orient="horz" pos="3838">
          <p15:clr>
            <a:srgbClr val="A4A3A4"/>
          </p15:clr>
        </p15:guide>
        <p15:guide id="3" orient="horz" pos="1117">
          <p15:clr>
            <a:srgbClr val="A4A3A4"/>
          </p15:clr>
        </p15:guide>
        <p15:guide id="4" orient="horz" pos="3521">
          <p15:clr>
            <a:srgbClr val="A4A3A4"/>
          </p15:clr>
        </p15:guide>
        <p15:guide id="5" orient="horz" pos="1525">
          <p15:clr>
            <a:srgbClr val="A4A3A4"/>
          </p15:clr>
        </p15:guide>
        <p15:guide id="6" pos="295">
          <p15:clr>
            <a:srgbClr val="A4A3A4"/>
          </p15:clr>
        </p15:guide>
        <p15:guide id="7" pos="5465">
          <p15:clr>
            <a:srgbClr val="A4A3A4"/>
          </p15:clr>
        </p15:guide>
        <p15:guide id="8" pos="2835">
          <p15:clr>
            <a:srgbClr val="A4A3A4"/>
          </p15:clr>
        </p15:guide>
        <p15:guide id="9" pos="2925">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20000"/>
    <a:srgbClr val="FF6600"/>
    <a:srgbClr val="003399"/>
    <a:srgbClr val="E4303D"/>
    <a:srgbClr val="00CC00"/>
    <a:srgbClr val="CC0099"/>
    <a:srgbClr val="FF0000"/>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248" autoAdjust="0"/>
    <p:restoredTop sz="97099" autoAdjust="0"/>
  </p:normalViewPr>
  <p:slideViewPr>
    <p:cSldViewPr>
      <p:cViewPr varScale="1">
        <p:scale>
          <a:sx n="106" d="100"/>
          <a:sy n="106" d="100"/>
        </p:scale>
        <p:origin x="930" y="108"/>
      </p:cViewPr>
      <p:guideLst>
        <p:guide orient="horz" pos="890"/>
        <p:guide orient="horz" pos="3838"/>
        <p:guide orient="horz" pos="1117"/>
        <p:guide orient="horz" pos="3521"/>
        <p:guide orient="horz" pos="1525"/>
        <p:guide pos="295"/>
        <p:guide pos="5465"/>
        <p:guide pos="2835"/>
        <p:guide pos="2925"/>
      </p:guideLst>
    </p:cSldViewPr>
  </p:slideViewPr>
  <p:outlineViewPr>
    <p:cViewPr>
      <p:scale>
        <a:sx n="33" d="100"/>
        <a:sy n="33" d="100"/>
      </p:scale>
      <p:origin x="0" y="6870"/>
    </p:cViewPr>
  </p:outlineViewPr>
  <p:notesTextViewPr>
    <p:cViewPr>
      <p:scale>
        <a:sx n="100" d="100"/>
        <a:sy n="100" d="100"/>
      </p:scale>
      <p:origin x="0" y="0"/>
    </p:cViewPr>
  </p:notesTextViewPr>
  <p:sorterViewPr>
    <p:cViewPr>
      <p:scale>
        <a:sx n="100" d="100"/>
        <a:sy n="100" d="100"/>
      </p:scale>
      <p:origin x="0" y="11082"/>
    </p:cViewPr>
  </p:sorterViewPr>
  <p:notesViewPr>
    <p:cSldViewPr>
      <p:cViewPr varScale="1">
        <p:scale>
          <a:sx n="51" d="100"/>
          <a:sy n="51" d="100"/>
        </p:scale>
        <p:origin x="-2652"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handoutMaster" Target="handoutMasters/handoutMaster1.xml"/><Relationship Id="rId10" Type="http://schemas.openxmlformats.org/officeDocument/2006/relationships/slide" Target="slides/slide7.xml"/><Relationship Id="rId19"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55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pitchFamily="34" charset="0"/>
              </a:defRPr>
            </a:lvl1pPr>
          </a:lstStyle>
          <a:p>
            <a:pPr>
              <a:defRPr/>
            </a:pPr>
            <a:endParaRPr lang="en-GB"/>
          </a:p>
        </p:txBody>
      </p:sp>
      <p:sp>
        <p:nvSpPr>
          <p:cNvPr id="23555"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pitchFamily="34" charset="0"/>
              </a:defRPr>
            </a:lvl1pPr>
          </a:lstStyle>
          <a:p>
            <a:pPr>
              <a:defRPr/>
            </a:pPr>
            <a:endParaRPr lang="en-GB"/>
          </a:p>
        </p:txBody>
      </p:sp>
      <p:sp>
        <p:nvSpPr>
          <p:cNvPr id="23556"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pitchFamily="34" charset="0"/>
              </a:defRPr>
            </a:lvl1pPr>
          </a:lstStyle>
          <a:p>
            <a:pPr>
              <a:defRPr/>
            </a:pPr>
            <a:endParaRPr lang="en-GB"/>
          </a:p>
        </p:txBody>
      </p:sp>
      <p:sp>
        <p:nvSpPr>
          <p:cNvPr id="23557"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pitchFamily="34" charset="0"/>
              </a:defRPr>
            </a:lvl1pPr>
          </a:lstStyle>
          <a:p>
            <a:pPr>
              <a:defRPr/>
            </a:pPr>
            <a:fld id="{3C3DFDED-4AA8-4CAC-A1EA-D0BB6FEAA789}" type="slidenum">
              <a:rPr lang="en-GB"/>
              <a:pPr>
                <a:defRPr/>
              </a:pPr>
              <a:t>‹#›</a:t>
            </a:fld>
            <a:endParaRPr lang="en-GB"/>
          </a:p>
        </p:txBody>
      </p:sp>
    </p:spTree>
    <p:extLst>
      <p:ext uri="{BB962C8B-B14F-4D97-AF65-F5344CB8AC3E}">
        <p14:creationId xmlns:p14="http://schemas.microsoft.com/office/powerpoint/2010/main" val="23127398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pitchFamily="34" charset="0"/>
              </a:defRPr>
            </a:lvl1pPr>
          </a:lstStyle>
          <a:p>
            <a:pPr>
              <a:defRPr/>
            </a:pPr>
            <a:endParaRPr lang="en-GB"/>
          </a:p>
        </p:txBody>
      </p:sp>
      <p:sp>
        <p:nvSpPr>
          <p:cNvPr id="512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pitchFamily="34" charset="0"/>
              </a:defRPr>
            </a:lvl1pPr>
          </a:lstStyle>
          <a:p>
            <a:pPr>
              <a:defRPr/>
            </a:pPr>
            <a:endParaRPr lang="en-GB"/>
          </a:p>
        </p:txBody>
      </p:sp>
      <p:sp>
        <p:nvSpPr>
          <p:cNvPr id="1434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512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512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pitchFamily="34" charset="0"/>
              </a:defRPr>
            </a:lvl1pPr>
          </a:lstStyle>
          <a:p>
            <a:pPr>
              <a:defRPr/>
            </a:pPr>
            <a:endParaRPr lang="en-GB"/>
          </a:p>
        </p:txBody>
      </p:sp>
      <p:sp>
        <p:nvSpPr>
          <p:cNvPr id="512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pitchFamily="34" charset="0"/>
              </a:defRPr>
            </a:lvl1pPr>
          </a:lstStyle>
          <a:p>
            <a:pPr>
              <a:defRPr/>
            </a:pPr>
            <a:fld id="{15070423-D5F9-49AD-8838-8AA1776E2C0D}" type="slidenum">
              <a:rPr lang="en-GB"/>
              <a:pPr>
                <a:defRPr/>
              </a:pPr>
              <a:t>‹#›</a:t>
            </a:fld>
            <a:endParaRPr lang="en-GB"/>
          </a:p>
        </p:txBody>
      </p:sp>
    </p:spTree>
    <p:extLst>
      <p:ext uri="{BB962C8B-B14F-4D97-AF65-F5344CB8AC3E}">
        <p14:creationId xmlns:p14="http://schemas.microsoft.com/office/powerpoint/2010/main" val="90260705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Rot="1" noChangeAspect="1" noChangeArrowheads="1" noTextEdit="1"/>
          </p:cNvSpPr>
          <p:nvPr>
            <p:ph type="sldImg"/>
          </p:nvPr>
        </p:nvSpPr>
        <p:spPr>
          <a:ln/>
        </p:spPr>
      </p:sp>
      <p:sp>
        <p:nvSpPr>
          <p:cNvPr id="17410" name="Rectangle 3"/>
          <p:cNvSpPr>
            <a:spLocks noGrp="1" noChangeArrowheads="1"/>
          </p:cNvSpPr>
          <p:nvPr>
            <p:ph type="body" idx="1"/>
          </p:nvPr>
        </p:nvSpPr>
        <p:spPr>
          <a:noFill/>
          <a:ln/>
        </p:spPr>
        <p:txBody>
          <a:bodyPr/>
          <a:lstStyle/>
          <a:p>
            <a:endParaRPr lang="en-US">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noRot="1" noChangeAspect="1" noChangeArrowheads="1" noTextEdit="1"/>
          </p:cNvSpPr>
          <p:nvPr>
            <p:ph type="sldImg"/>
          </p:nvPr>
        </p:nvSpPr>
        <p:spPr>
          <a:ln/>
        </p:spPr>
      </p:sp>
      <p:sp>
        <p:nvSpPr>
          <p:cNvPr id="19458" name="Rectangle 3"/>
          <p:cNvSpPr>
            <a:spLocks noGrp="1" noChangeArrowheads="1"/>
          </p:cNvSpPr>
          <p:nvPr>
            <p:ph type="body" idx="1"/>
          </p:nvPr>
        </p:nvSpPr>
        <p:spPr>
          <a:noFill/>
          <a:ln/>
        </p:spPr>
        <p:txBody>
          <a:bodyPr/>
          <a:lstStyle/>
          <a:p>
            <a:endParaRPr lang="en-US">
              <a:latin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F8CD0D25-B429-4AF8-8BE5-B0DF510E8CAB}"/>
              </a:ext>
            </a:extLst>
          </p:cNvPr>
          <p:cNvSpPr>
            <a:spLocks noGrp="1" noRot="1" noChangeAspect="1" noChangeArrowheads="1" noTextEdit="1"/>
          </p:cNvSpPr>
          <p:nvPr>
            <p:ph type="sldImg"/>
          </p:nvPr>
        </p:nvSpPr>
        <p:spPr>
          <a:ln/>
        </p:spPr>
      </p:sp>
      <p:sp>
        <p:nvSpPr>
          <p:cNvPr id="14339" name="Rectangle 3">
            <a:extLst>
              <a:ext uri="{FF2B5EF4-FFF2-40B4-BE49-F238E27FC236}">
                <a16:creationId xmlns:a16="http://schemas.microsoft.com/office/drawing/2014/main" id="{032A511F-80C6-488E-9086-6268A1AFA3C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14197706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9C80287D-2D19-4D17-B3B0-BFDB7EB220E6}"/>
              </a:ext>
            </a:extLst>
          </p:cNvPr>
          <p:cNvSpPr>
            <a:spLocks noGrp="1" noRot="1" noChangeAspect="1" noChangeArrowheads="1" noTextEdit="1"/>
          </p:cNvSpPr>
          <p:nvPr>
            <p:ph type="sldImg"/>
          </p:nvPr>
        </p:nvSpPr>
        <p:spPr>
          <a:ln/>
        </p:spPr>
      </p:sp>
      <p:sp>
        <p:nvSpPr>
          <p:cNvPr id="16387" name="Rectangle 3">
            <a:extLst>
              <a:ext uri="{FF2B5EF4-FFF2-40B4-BE49-F238E27FC236}">
                <a16:creationId xmlns:a16="http://schemas.microsoft.com/office/drawing/2014/main" id="{527714CA-7833-40C8-B0BE-E2B36996492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5A967EE6-6874-46DF-9C84-1DFB18ACC3E7}"/>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3527B565-D2E2-451B-87E8-299604807EB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A77B6916-2194-4CBE-9FD7-AE1D51BE78E9}"/>
              </a:ext>
            </a:extLst>
          </p:cNvPr>
          <p:cNvSpPr>
            <a:spLocks noGrp="1" noRot="1" noChangeAspect="1" noChangeArrowheads="1" noTextEdit="1"/>
          </p:cNvSpPr>
          <p:nvPr>
            <p:ph type="sldImg"/>
          </p:nvPr>
        </p:nvSpPr>
        <p:spPr>
          <a:ln/>
        </p:spPr>
      </p:sp>
      <p:sp>
        <p:nvSpPr>
          <p:cNvPr id="26627" name="Rectangle 3">
            <a:extLst>
              <a:ext uri="{FF2B5EF4-FFF2-40B4-BE49-F238E27FC236}">
                <a16:creationId xmlns:a16="http://schemas.microsoft.com/office/drawing/2014/main" id="{44A7638C-0976-40C4-847B-0B6A9AD3956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D2344E1F-E986-4A03-9093-B29408FF30B1}"/>
              </a:ext>
            </a:extLst>
          </p:cNvPr>
          <p:cNvSpPr>
            <a:spLocks noGrp="1" noRot="1" noChangeAspect="1" noChangeArrowheads="1" noTextEdit="1"/>
          </p:cNvSpPr>
          <p:nvPr>
            <p:ph type="sldImg"/>
          </p:nvPr>
        </p:nvSpPr>
        <p:spPr>
          <a:ln/>
        </p:spPr>
      </p:sp>
      <p:sp>
        <p:nvSpPr>
          <p:cNvPr id="22531" name="Rectangle 3">
            <a:extLst>
              <a:ext uri="{FF2B5EF4-FFF2-40B4-BE49-F238E27FC236}">
                <a16:creationId xmlns:a16="http://schemas.microsoft.com/office/drawing/2014/main" id="{48F92D2A-FF4B-417B-A028-8E6ED14142C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090402B6-A6AC-445F-884B-1DBCA70E6EB8}"/>
              </a:ext>
            </a:extLst>
          </p:cNvPr>
          <p:cNvSpPr>
            <a:spLocks noGrp="1" noRot="1" noChangeAspect="1" noChangeArrowheads="1" noTextEdit="1"/>
          </p:cNvSpPr>
          <p:nvPr>
            <p:ph type="sldImg"/>
          </p:nvPr>
        </p:nvSpPr>
        <p:spPr>
          <a:ln/>
        </p:spPr>
      </p:sp>
      <p:sp>
        <p:nvSpPr>
          <p:cNvPr id="28675" name="Rectangle 3">
            <a:extLst>
              <a:ext uri="{FF2B5EF4-FFF2-40B4-BE49-F238E27FC236}">
                <a16:creationId xmlns:a16="http://schemas.microsoft.com/office/drawing/2014/main" id="{62242615-E52F-4C1A-90C1-2699E012278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086739B1-CEAB-4BA4-8C9A-73AE657B034A}"/>
              </a:ext>
            </a:extLst>
          </p:cNvPr>
          <p:cNvSpPr>
            <a:spLocks noGrp="1" noRot="1" noChangeAspect="1" noChangeArrowheads="1" noTextEdit="1"/>
          </p:cNvSpPr>
          <p:nvPr>
            <p:ph type="sldImg"/>
          </p:nvPr>
        </p:nvSpPr>
        <p:spPr>
          <a:ln/>
        </p:spPr>
      </p:sp>
      <p:sp>
        <p:nvSpPr>
          <p:cNvPr id="32771" name="Rectangle 3">
            <a:extLst>
              <a:ext uri="{FF2B5EF4-FFF2-40B4-BE49-F238E27FC236}">
                <a16:creationId xmlns:a16="http://schemas.microsoft.com/office/drawing/2014/main" id="{7124DA54-D5A6-4C45-8927-E790A587D3A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2.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page">
    <p:spTree>
      <p:nvGrpSpPr>
        <p:cNvPr id="1" name=""/>
        <p:cNvGrpSpPr/>
        <p:nvPr/>
      </p:nvGrpSpPr>
      <p:grpSpPr>
        <a:xfrm>
          <a:off x="0" y="0"/>
          <a:ext cx="0" cy="0"/>
          <a:chOff x="0" y="0"/>
          <a:chExt cx="0" cy="0"/>
        </a:xfrm>
      </p:grpSpPr>
      <p:pic>
        <p:nvPicPr>
          <p:cNvPr id="5" name="Picture 1" descr="association-of-ringing-teachers-transparent.eps"/>
          <p:cNvPicPr>
            <a:picLocks noChangeAspect="1"/>
          </p:cNvPicPr>
          <p:nvPr userDrawn="1"/>
        </p:nvPicPr>
        <p:blipFill>
          <a:blip r:embed="rId2"/>
          <a:srcRect/>
          <a:stretch>
            <a:fillRect/>
          </a:stretch>
        </p:blipFill>
        <p:spPr bwMode="auto">
          <a:xfrm>
            <a:off x="468313" y="549275"/>
            <a:ext cx="4464050" cy="1281113"/>
          </a:xfrm>
          <a:prstGeom prst="rect">
            <a:avLst/>
          </a:prstGeom>
          <a:noFill/>
          <a:ln w="9525">
            <a:noFill/>
            <a:miter lim="800000"/>
            <a:headEnd/>
            <a:tailEnd/>
          </a:ln>
        </p:spPr>
      </p:pic>
      <p:sp>
        <p:nvSpPr>
          <p:cNvPr id="6" name="TextBox 2"/>
          <p:cNvSpPr txBox="1"/>
          <p:nvPr userDrawn="1"/>
        </p:nvSpPr>
        <p:spPr>
          <a:xfrm>
            <a:off x="6729413" y="6249988"/>
            <a:ext cx="1862561" cy="276999"/>
          </a:xfrm>
          <a:prstGeom prst="rect">
            <a:avLst/>
          </a:prstGeom>
          <a:noFill/>
        </p:spPr>
        <p:txBody>
          <a:bodyPr wrap="none">
            <a:spAutoFit/>
          </a:bodyPr>
          <a:lstStyle/>
          <a:p>
            <a:pPr>
              <a:defRPr/>
            </a:pPr>
            <a:r>
              <a:rPr lang="en-US" sz="1200" dirty="0">
                <a:solidFill>
                  <a:srgbClr val="D20000"/>
                </a:solidFill>
              </a:rPr>
              <a:t>www.ringingteachers.org</a:t>
            </a:r>
          </a:p>
        </p:txBody>
      </p:sp>
      <p:cxnSp>
        <p:nvCxnSpPr>
          <p:cNvPr id="7" name="Straight Connector 6"/>
          <p:cNvCxnSpPr/>
          <p:nvPr userDrawn="1"/>
        </p:nvCxnSpPr>
        <p:spPr>
          <a:xfrm>
            <a:off x="0" y="6415088"/>
            <a:ext cx="6588125" cy="0"/>
          </a:xfrm>
          <a:prstGeom prst="line">
            <a:avLst/>
          </a:prstGeom>
          <a:ln>
            <a:solidFill>
              <a:srgbClr val="D20000"/>
            </a:solidFill>
          </a:ln>
          <a:effectLst/>
        </p:spPr>
        <p:style>
          <a:lnRef idx="2">
            <a:schemeClr val="accent1"/>
          </a:lnRef>
          <a:fillRef idx="0">
            <a:schemeClr val="accent1"/>
          </a:fillRef>
          <a:effectRef idx="1">
            <a:schemeClr val="accent1"/>
          </a:effectRef>
          <a:fontRef idx="minor">
            <a:schemeClr val="tx1"/>
          </a:fontRef>
        </p:style>
      </p:cxnSp>
      <p:sp>
        <p:nvSpPr>
          <p:cNvPr id="3074" name="Rectangle 2"/>
          <p:cNvSpPr>
            <a:spLocks noGrp="1" noChangeArrowheads="1"/>
          </p:cNvSpPr>
          <p:nvPr>
            <p:ph type="ctrTitle"/>
          </p:nvPr>
        </p:nvSpPr>
        <p:spPr>
          <a:xfrm>
            <a:off x="468313" y="2579426"/>
            <a:ext cx="6080125" cy="1023583"/>
          </a:xfrm>
        </p:spPr>
        <p:txBody>
          <a:bodyPr anchor="t"/>
          <a:lstStyle>
            <a:lvl1pPr>
              <a:lnSpc>
                <a:spcPct val="100000"/>
              </a:lnSpc>
              <a:spcBef>
                <a:spcPts val="0"/>
              </a:spcBef>
              <a:spcAft>
                <a:spcPts val="3000"/>
              </a:spcAft>
              <a:defRPr sz="3200" baseline="0">
                <a:solidFill>
                  <a:schemeClr val="tx1"/>
                </a:solidFill>
              </a:defRPr>
            </a:lvl1pPr>
          </a:lstStyle>
          <a:p>
            <a:r>
              <a:rPr lang="en-US" dirty="0"/>
              <a:t>Click to edit Master title style</a:t>
            </a:r>
            <a:endParaRPr lang="en-GB" dirty="0"/>
          </a:p>
        </p:txBody>
      </p:sp>
      <p:sp>
        <p:nvSpPr>
          <p:cNvPr id="3075" name="Rectangle 3"/>
          <p:cNvSpPr>
            <a:spLocks noGrp="1" noChangeArrowheads="1"/>
          </p:cNvSpPr>
          <p:nvPr>
            <p:ph type="subTitle" idx="1"/>
          </p:nvPr>
        </p:nvSpPr>
        <p:spPr>
          <a:xfrm>
            <a:off x="468313" y="3755696"/>
            <a:ext cx="6080125" cy="683886"/>
          </a:xfrm>
        </p:spPr>
        <p:txBody>
          <a:bodyPr/>
          <a:lstStyle>
            <a:lvl1pPr marL="0" indent="0">
              <a:spcBef>
                <a:spcPts val="0"/>
              </a:spcBef>
              <a:buFontTx/>
              <a:buNone/>
              <a:defRPr sz="2000">
                <a:solidFill>
                  <a:schemeClr val="tx1"/>
                </a:solidFill>
              </a:defRPr>
            </a:lvl1pPr>
          </a:lstStyle>
          <a:p>
            <a:r>
              <a:rPr lang="en-US" dirty="0"/>
              <a:t>Click to edit Master subtitle style</a:t>
            </a:r>
            <a:endParaRPr lang="en-GB" dirty="0"/>
          </a:p>
        </p:txBody>
      </p:sp>
      <p:sp>
        <p:nvSpPr>
          <p:cNvPr id="12" name="Text Placeholder 11"/>
          <p:cNvSpPr>
            <a:spLocks noGrp="1"/>
          </p:cNvSpPr>
          <p:nvPr>
            <p:ph type="body" sz="quarter" idx="11"/>
          </p:nvPr>
        </p:nvSpPr>
        <p:spPr>
          <a:xfrm>
            <a:off x="468313" y="4527866"/>
            <a:ext cx="4032250" cy="357187"/>
          </a:xfrm>
        </p:spPr>
        <p:txBody>
          <a:bodyPr/>
          <a:lstStyle>
            <a:lvl1pPr>
              <a:buNone/>
              <a:defRPr sz="1800">
                <a:solidFill>
                  <a:srgbClr val="D20000"/>
                </a:solidFill>
              </a:defRPr>
            </a:lvl1pPr>
          </a:lstStyle>
          <a:p>
            <a:pPr lvl="0"/>
            <a:r>
              <a:rPr lang="en-US" dirty="0"/>
              <a:t>Click to edit Master text styles</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68313" y="44450"/>
            <a:ext cx="8207375" cy="739775"/>
          </a:xfrm>
        </p:spPr>
        <p:txBody>
          <a:bodyPr/>
          <a:lstStyle/>
          <a:p>
            <a:r>
              <a:rPr lang="en-US"/>
              <a:t>Click to edit Master title style</a:t>
            </a:r>
          </a:p>
        </p:txBody>
      </p:sp>
      <p:sp>
        <p:nvSpPr>
          <p:cNvPr id="3" name="Content Placeholder 2"/>
          <p:cNvSpPr>
            <a:spLocks noGrp="1"/>
          </p:cNvSpPr>
          <p:nvPr>
            <p:ph sz="half" idx="1"/>
          </p:nvPr>
        </p:nvSpPr>
        <p:spPr>
          <a:xfrm>
            <a:off x="468313" y="1125538"/>
            <a:ext cx="4027487" cy="46799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125538"/>
            <a:ext cx="4027488" cy="46799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tandard slide 1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a:t>Click to edit Master title style</a:t>
            </a:r>
            <a:endParaRPr lang="en-GB" dirty="0"/>
          </a:p>
        </p:txBody>
      </p:sp>
      <p:sp>
        <p:nvSpPr>
          <p:cNvPr id="3" name="Content Placeholder 2"/>
          <p:cNvSpPr>
            <a:spLocks noGrp="1"/>
          </p:cNvSpPr>
          <p:nvPr>
            <p:ph idx="1"/>
          </p:nvPr>
        </p:nvSpPr>
        <p:spPr>
          <a:xfrm>
            <a:off x="468314" y="1197322"/>
            <a:ext cx="8207374" cy="4679950"/>
          </a:xfrm>
        </p:spPr>
        <p:txBody>
          <a:bodyPr/>
          <a:lstStyle>
            <a:lvl1pPr>
              <a:spcBef>
                <a:spcPts val="0"/>
              </a:spcBef>
              <a:spcAft>
                <a:spcPts val="600"/>
              </a:spcAft>
              <a:defRPr>
                <a:solidFill>
                  <a:schemeClr val="tx1"/>
                </a:solidFill>
              </a:defRPr>
            </a:lvl1pPr>
            <a:lvl2pPr>
              <a:spcBef>
                <a:spcPts val="0"/>
              </a:spcBef>
              <a:spcAft>
                <a:spcPts val="600"/>
              </a:spcAft>
              <a:defRPr>
                <a:solidFill>
                  <a:schemeClr val="tx1"/>
                </a:solidFill>
              </a:defRPr>
            </a:lvl2pPr>
            <a:lvl3pPr>
              <a:spcBef>
                <a:spcPts val="0"/>
              </a:spcBef>
              <a:spcAft>
                <a:spcPts val="600"/>
              </a:spcAft>
              <a:defRPr>
                <a:solidFill>
                  <a:schemeClr val="tx1"/>
                </a:solidFill>
              </a:defRPr>
            </a:lvl3pPr>
            <a:lvl4pPr>
              <a:spcBef>
                <a:spcPts val="0"/>
              </a:spcBef>
              <a:spcAft>
                <a:spcPts val="0"/>
              </a:spcAft>
              <a:defRPr>
                <a:solidFill>
                  <a:schemeClr val="tx1"/>
                </a:solidFill>
              </a:defRPr>
            </a:lvl4pPr>
            <a:lvl5pPr>
              <a:spcBef>
                <a:spcPts val="0"/>
              </a:spcBef>
              <a:spcAft>
                <a:spcPts val="0"/>
              </a:spcAft>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Standard slide 2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a:t>Click to edit Master title style</a:t>
            </a:r>
            <a:endParaRPr lang="en-GB" dirty="0"/>
          </a:p>
        </p:txBody>
      </p:sp>
      <p:sp>
        <p:nvSpPr>
          <p:cNvPr id="3" name="Content Placeholder 2"/>
          <p:cNvSpPr>
            <a:spLocks noGrp="1"/>
          </p:cNvSpPr>
          <p:nvPr>
            <p:ph idx="1"/>
          </p:nvPr>
        </p:nvSpPr>
        <p:spPr>
          <a:xfrm>
            <a:off x="468314" y="1196752"/>
            <a:ext cx="4032250" cy="4679950"/>
          </a:xfrm>
        </p:spPr>
        <p:txBody>
          <a:bodyPr/>
          <a:lstStyle>
            <a:lvl1pPr>
              <a:spcBef>
                <a:spcPts val="0"/>
              </a:spcBef>
              <a:spcAft>
                <a:spcPts val="600"/>
              </a:spcAft>
              <a:defRPr>
                <a:solidFill>
                  <a:schemeClr val="tx1"/>
                </a:solidFill>
              </a:defRPr>
            </a:lvl1pPr>
            <a:lvl2pPr>
              <a:spcBef>
                <a:spcPts val="0"/>
              </a:spcBef>
              <a:spcAft>
                <a:spcPts val="600"/>
              </a:spcAft>
              <a:defRPr>
                <a:solidFill>
                  <a:schemeClr val="tx1"/>
                </a:solidFill>
              </a:defRPr>
            </a:lvl2pPr>
            <a:lvl3pPr>
              <a:spcBef>
                <a:spcPts val="0"/>
              </a:spcBef>
              <a:spcAft>
                <a:spcPts val="600"/>
              </a:spcAft>
              <a:defRPr>
                <a:solidFill>
                  <a:schemeClr val="tx1"/>
                </a:solidFill>
              </a:defRPr>
            </a:lvl3pPr>
            <a:lvl4pPr>
              <a:spcBef>
                <a:spcPts val="0"/>
              </a:spcBef>
              <a:spcAft>
                <a:spcPts val="0"/>
              </a:spcAft>
              <a:defRPr>
                <a:solidFill>
                  <a:schemeClr val="tx1"/>
                </a:solidFill>
              </a:defRPr>
            </a:lvl4pPr>
            <a:lvl5pPr>
              <a:spcBef>
                <a:spcPts val="0"/>
              </a:spcBef>
              <a:spcAft>
                <a:spcPts val="0"/>
              </a:spcAft>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Content Placeholder 2"/>
          <p:cNvSpPr>
            <a:spLocks noGrp="1"/>
          </p:cNvSpPr>
          <p:nvPr>
            <p:ph idx="11"/>
          </p:nvPr>
        </p:nvSpPr>
        <p:spPr>
          <a:xfrm>
            <a:off x="4643438" y="1196752"/>
            <a:ext cx="4032250" cy="4679950"/>
          </a:xfrm>
        </p:spPr>
        <p:txBody>
          <a:bodyPr/>
          <a:lstStyle>
            <a:lvl1pPr>
              <a:spcBef>
                <a:spcPts val="0"/>
              </a:spcBef>
              <a:spcAft>
                <a:spcPts val="600"/>
              </a:spcAft>
              <a:defRPr>
                <a:solidFill>
                  <a:schemeClr val="tx1"/>
                </a:solidFill>
              </a:defRPr>
            </a:lvl1pPr>
            <a:lvl2pPr>
              <a:spcBef>
                <a:spcPts val="0"/>
              </a:spcBef>
              <a:spcAft>
                <a:spcPts val="600"/>
              </a:spcAft>
              <a:defRPr>
                <a:solidFill>
                  <a:schemeClr val="tx1"/>
                </a:solidFill>
              </a:defRPr>
            </a:lvl2pPr>
            <a:lvl3pPr>
              <a:spcBef>
                <a:spcPts val="0"/>
              </a:spcBef>
              <a:spcAft>
                <a:spcPts val="600"/>
              </a:spcAft>
              <a:defRPr>
                <a:solidFill>
                  <a:schemeClr val="tx1"/>
                </a:solidFill>
              </a:defRPr>
            </a:lvl3pPr>
            <a:lvl4pPr>
              <a:spcBef>
                <a:spcPts val="0"/>
              </a:spcBef>
              <a:spcAft>
                <a:spcPts val="0"/>
              </a:spcAft>
              <a:defRPr>
                <a:solidFill>
                  <a:schemeClr val="tx1"/>
                </a:solidFill>
              </a:defRPr>
            </a:lvl4pPr>
            <a:lvl5pPr>
              <a:spcBef>
                <a:spcPts val="0"/>
              </a:spcBef>
              <a:spcAft>
                <a:spcPts val="0"/>
              </a:spcAft>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0717921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ase Stud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68313" y="1124744"/>
            <a:ext cx="4032250" cy="3944951"/>
          </a:xfrm>
          <a:prstGeom prst="rect">
            <a:avLst/>
          </a:prstGeom>
        </p:spPr>
        <p:txBody>
          <a:bodyPr>
            <a:normAutofit/>
          </a:bodyPr>
          <a:lstStyle>
            <a:lvl1pPr marL="0" indent="0">
              <a:lnSpc>
                <a:spcPct val="90000"/>
              </a:lnSpc>
              <a:spcBef>
                <a:spcPts val="1450"/>
              </a:spcBef>
              <a:buNone/>
              <a:defRPr sz="1100"/>
            </a:lvl1pPr>
            <a:lvl2pPr>
              <a:buClr>
                <a:schemeClr val="tx1"/>
              </a:buClr>
              <a:defRPr sz="1200">
                <a:solidFill>
                  <a:schemeClr val="tx1"/>
                </a:solidFill>
              </a:defRPr>
            </a:lvl2pPr>
            <a:lvl3pPr marL="228600" indent="-228600">
              <a:lnSpc>
                <a:spcPct val="100000"/>
              </a:lnSpc>
              <a:buClr>
                <a:schemeClr val="tx1"/>
              </a:buClr>
              <a:buSzPct val="100000"/>
              <a:defRPr lang="en-US" sz="1100" dirty="0" smtClean="0">
                <a:solidFill>
                  <a:schemeClr val="tx1"/>
                </a:solidFill>
                <a:latin typeface="+mn-lt"/>
              </a:defRPr>
            </a:lvl3pPr>
            <a:lvl4pPr>
              <a:lnSpc>
                <a:spcPct val="100000"/>
              </a:lnSpc>
              <a:buClr>
                <a:schemeClr val="tx1"/>
              </a:buClr>
              <a:defRPr lang="en-US" sz="1100" dirty="0" smtClean="0">
                <a:solidFill>
                  <a:schemeClr val="tx1"/>
                </a:solidFill>
                <a:latin typeface="+mn-lt"/>
              </a:defRPr>
            </a:lvl4pPr>
            <a:lvl5pPr>
              <a:lnSpc>
                <a:spcPct val="100000"/>
              </a:lnSpc>
              <a:buClr>
                <a:schemeClr val="tx1"/>
              </a:buClr>
              <a:defRPr sz="110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2"/>
            <a:r>
              <a:rPr lang="en-US" dirty="0"/>
              <a:t>Second level</a:t>
            </a:r>
          </a:p>
          <a:p>
            <a:pPr lvl="4"/>
            <a:r>
              <a:rPr lang="en-US" dirty="0"/>
              <a:t>Third level</a:t>
            </a:r>
          </a:p>
          <a:p>
            <a:pPr lvl="3"/>
            <a:r>
              <a:rPr lang="en-US" dirty="0"/>
              <a:t>Fourth level</a:t>
            </a:r>
          </a:p>
          <a:p>
            <a:pPr lvl="4"/>
            <a:r>
              <a:rPr lang="en-US" dirty="0"/>
              <a:t>Fifth level</a:t>
            </a:r>
            <a:endParaRPr lang="en-GB" dirty="0"/>
          </a:p>
        </p:txBody>
      </p:sp>
      <p:sp>
        <p:nvSpPr>
          <p:cNvPr id="11" name="Picture Placeholder 10"/>
          <p:cNvSpPr>
            <a:spLocks noGrp="1"/>
          </p:cNvSpPr>
          <p:nvPr>
            <p:ph type="pic" sz="quarter" idx="11"/>
          </p:nvPr>
        </p:nvSpPr>
        <p:spPr>
          <a:xfrm>
            <a:off x="4643438" y="1124744"/>
            <a:ext cx="4032250" cy="2016125"/>
          </a:xfrm>
        </p:spPr>
        <p:txBody>
          <a:bodyPr rtlCol="0">
            <a:normAutofit/>
          </a:bodyPr>
          <a:lstStyle>
            <a:lvl1pPr>
              <a:lnSpc>
                <a:spcPct val="100000"/>
              </a:lnSpc>
              <a:defRPr/>
            </a:lvl1pPr>
          </a:lstStyle>
          <a:p>
            <a:pPr lvl="0"/>
            <a:endParaRPr lang="en-GB" noProof="0"/>
          </a:p>
        </p:txBody>
      </p:sp>
      <p:sp>
        <p:nvSpPr>
          <p:cNvPr id="12" name="Text Placeholder 11"/>
          <p:cNvSpPr>
            <a:spLocks noGrp="1"/>
          </p:cNvSpPr>
          <p:nvPr>
            <p:ph type="body" sz="quarter" idx="12"/>
          </p:nvPr>
        </p:nvSpPr>
        <p:spPr>
          <a:xfrm>
            <a:off x="468314" y="5141133"/>
            <a:ext cx="8207374" cy="663562"/>
          </a:xfrm>
        </p:spPr>
        <p:txBody>
          <a:bodyPr anchor="b"/>
          <a:lstStyle>
            <a:lvl1pPr algn="ctr" rtl="0" fontAlgn="base">
              <a:lnSpc>
                <a:spcPct val="100000"/>
              </a:lnSpc>
              <a:spcBef>
                <a:spcPct val="0"/>
              </a:spcBef>
              <a:spcAft>
                <a:spcPct val="0"/>
              </a:spcAft>
              <a:defRPr lang="en-US" sz="1400" i="0" kern="1200" dirty="0" smtClean="0">
                <a:solidFill>
                  <a:schemeClr val="accent1"/>
                </a:solidFill>
                <a:latin typeface="Arial" charset="0"/>
                <a:ea typeface="+mn-ea"/>
                <a:cs typeface="+mn-cs"/>
              </a:defRPr>
            </a:lvl1pPr>
            <a:lvl2pPr marL="0" indent="0" algn="r" rtl="0" fontAlgn="base">
              <a:lnSpc>
                <a:spcPct val="100000"/>
              </a:lnSpc>
              <a:spcBef>
                <a:spcPct val="100000"/>
              </a:spcBef>
              <a:spcAft>
                <a:spcPct val="0"/>
              </a:spcAft>
              <a:buNone/>
              <a:defRPr lang="en-US" sz="1000" b="1" kern="1200" dirty="0" smtClean="0">
                <a:solidFill>
                  <a:schemeClr val="tx1"/>
                </a:solidFill>
                <a:latin typeface="Arial" charset="0"/>
                <a:ea typeface="+mn-ea"/>
                <a:cs typeface="+mn-cs"/>
              </a:defRPr>
            </a:lvl2pPr>
          </a:lstStyle>
          <a:p>
            <a:pPr lvl="0"/>
            <a:r>
              <a:rPr lang="en-US" dirty="0"/>
              <a:t>Click to edit Master text styles</a:t>
            </a:r>
          </a:p>
          <a:p>
            <a:pPr lvl="1"/>
            <a:r>
              <a:rPr lang="en-US" dirty="0"/>
              <a:t>Second level</a:t>
            </a:r>
          </a:p>
        </p:txBody>
      </p:sp>
      <p:sp>
        <p:nvSpPr>
          <p:cNvPr id="7" name="Content Placeholder 2"/>
          <p:cNvSpPr>
            <a:spLocks noGrp="1"/>
          </p:cNvSpPr>
          <p:nvPr>
            <p:ph sz="half" idx="13"/>
          </p:nvPr>
        </p:nvSpPr>
        <p:spPr>
          <a:xfrm>
            <a:off x="4648471" y="3464719"/>
            <a:ext cx="4027218" cy="1604976"/>
          </a:xfrm>
          <a:prstGeom prst="rect">
            <a:avLst/>
          </a:prstGeom>
        </p:spPr>
        <p:txBody>
          <a:bodyPr/>
          <a:lstStyle>
            <a:lvl1pPr marL="0" indent="0">
              <a:lnSpc>
                <a:spcPct val="100000"/>
              </a:lnSpc>
              <a:buNone/>
              <a:defRPr sz="1200"/>
            </a:lvl1pPr>
            <a:lvl2pPr>
              <a:buClr>
                <a:schemeClr val="tx1"/>
              </a:buClr>
              <a:defRPr sz="1200">
                <a:solidFill>
                  <a:schemeClr val="tx1"/>
                </a:solidFill>
              </a:defRPr>
            </a:lvl2pPr>
            <a:lvl3pPr marL="228600" indent="-228600">
              <a:lnSpc>
                <a:spcPct val="100000"/>
              </a:lnSpc>
              <a:buClr>
                <a:schemeClr val="tx1"/>
              </a:buClr>
              <a:buSzPct val="100000"/>
              <a:defRPr lang="en-US" sz="1200" dirty="0" smtClean="0">
                <a:solidFill>
                  <a:schemeClr val="tx1"/>
                </a:solidFill>
                <a:latin typeface="+mn-lt"/>
              </a:defRPr>
            </a:lvl3pPr>
            <a:lvl4pPr>
              <a:lnSpc>
                <a:spcPct val="100000"/>
              </a:lnSpc>
              <a:buClr>
                <a:schemeClr val="tx1"/>
              </a:buClr>
              <a:defRPr lang="en-US" sz="1200" dirty="0" smtClean="0">
                <a:solidFill>
                  <a:schemeClr val="tx1"/>
                </a:solidFill>
                <a:latin typeface="+mn-lt"/>
              </a:defRPr>
            </a:lvl4pPr>
            <a:lvl5pPr>
              <a:lnSpc>
                <a:spcPct val="100000"/>
              </a:lnSpc>
              <a:buClr>
                <a:schemeClr val="tx1"/>
              </a:buClr>
              <a:defRPr sz="120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2"/>
            <a:r>
              <a:rPr lang="en-US" dirty="0"/>
              <a:t>Second level</a:t>
            </a:r>
          </a:p>
          <a:p>
            <a:pPr lvl="4"/>
            <a:r>
              <a:rPr lang="en-US" dirty="0"/>
              <a:t>Third level</a:t>
            </a:r>
          </a:p>
          <a:p>
            <a:pPr lvl="3"/>
            <a:r>
              <a:rPr lang="en-US" dirty="0"/>
              <a:t>Fourth level</a:t>
            </a:r>
          </a:p>
          <a:p>
            <a:pPr lvl="4"/>
            <a:r>
              <a:rPr lang="en-US" dirty="0"/>
              <a:t>Fifth level</a:t>
            </a:r>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ase Study Properties">
    <p:spTree>
      <p:nvGrpSpPr>
        <p:cNvPr id="1" name=""/>
        <p:cNvGrpSpPr/>
        <p:nvPr/>
      </p:nvGrpSpPr>
      <p:grpSpPr>
        <a:xfrm>
          <a:off x="0" y="0"/>
          <a:ext cx="0" cy="0"/>
          <a:chOff x="0" y="0"/>
          <a:chExt cx="0" cy="0"/>
        </a:xfrm>
      </p:grpSpPr>
      <p:sp>
        <p:nvSpPr>
          <p:cNvPr id="10" name="Line 32"/>
          <p:cNvSpPr>
            <a:spLocks noChangeShapeType="1"/>
          </p:cNvSpPr>
          <p:nvPr userDrawn="1"/>
        </p:nvSpPr>
        <p:spPr bwMode="auto">
          <a:xfrm>
            <a:off x="468313" y="2611438"/>
            <a:ext cx="8207375" cy="1587"/>
          </a:xfrm>
          <a:prstGeom prst="line">
            <a:avLst/>
          </a:prstGeom>
          <a:noFill/>
          <a:ln w="19050">
            <a:solidFill>
              <a:schemeClr val="tx2"/>
            </a:solidFill>
            <a:prstDash val="sysDot"/>
            <a:round/>
            <a:headEnd/>
            <a:tailEnd/>
          </a:ln>
        </p:spPr>
        <p:txBody>
          <a:bodyPr/>
          <a:lstStyle/>
          <a:p>
            <a:pPr>
              <a:defRPr/>
            </a:pPr>
            <a:endParaRPr lang="en-GB"/>
          </a:p>
        </p:txBody>
      </p:sp>
      <p:sp>
        <p:nvSpPr>
          <p:cNvPr id="12" name="Line 32"/>
          <p:cNvSpPr>
            <a:spLocks noChangeShapeType="1"/>
          </p:cNvSpPr>
          <p:nvPr userDrawn="1"/>
        </p:nvSpPr>
        <p:spPr bwMode="auto">
          <a:xfrm>
            <a:off x="468313" y="4283075"/>
            <a:ext cx="8207375" cy="1588"/>
          </a:xfrm>
          <a:prstGeom prst="line">
            <a:avLst/>
          </a:prstGeom>
          <a:noFill/>
          <a:ln w="19050">
            <a:solidFill>
              <a:schemeClr val="tx2"/>
            </a:solidFill>
            <a:prstDash val="sysDot"/>
            <a:round/>
            <a:headEnd/>
            <a:tailEnd/>
          </a:ln>
        </p:spPr>
        <p:txBody>
          <a:bodyPr/>
          <a:lstStyle/>
          <a:p>
            <a:pPr>
              <a:defRPr/>
            </a:pPr>
            <a:endParaRPr lang="en-GB"/>
          </a:p>
        </p:txBody>
      </p:sp>
      <p:sp>
        <p:nvSpPr>
          <p:cNvPr id="2" name="Title 1"/>
          <p:cNvSpPr>
            <a:spLocks noGrp="1"/>
          </p:cNvSpPr>
          <p:nvPr>
            <p:ph type="title"/>
          </p:nvPr>
        </p:nvSpPr>
        <p:spPr/>
        <p:txBody>
          <a:bodyPr/>
          <a:lstStyle/>
          <a:p>
            <a:r>
              <a:rPr lang="en-US"/>
              <a:t>Click to edit Master title style</a:t>
            </a:r>
            <a:endParaRPr lang="en-GB"/>
          </a:p>
        </p:txBody>
      </p:sp>
      <p:sp>
        <p:nvSpPr>
          <p:cNvPr id="11" name="Picture Placeholder 10"/>
          <p:cNvSpPr>
            <a:spLocks noGrp="1"/>
          </p:cNvSpPr>
          <p:nvPr>
            <p:ph type="pic" sz="quarter" idx="11"/>
          </p:nvPr>
        </p:nvSpPr>
        <p:spPr>
          <a:xfrm>
            <a:off x="468313" y="1124745"/>
            <a:ext cx="1242995" cy="1316257"/>
          </a:xfrm>
        </p:spPr>
        <p:txBody>
          <a:bodyPr rtlCol="0">
            <a:normAutofit/>
          </a:bodyPr>
          <a:lstStyle/>
          <a:p>
            <a:pPr lvl="0"/>
            <a:endParaRPr lang="en-GB" noProof="0"/>
          </a:p>
        </p:txBody>
      </p:sp>
      <p:sp>
        <p:nvSpPr>
          <p:cNvPr id="9" name="Content Placeholder 2"/>
          <p:cNvSpPr>
            <a:spLocks noGrp="1"/>
          </p:cNvSpPr>
          <p:nvPr>
            <p:ph sz="half" idx="1"/>
          </p:nvPr>
        </p:nvSpPr>
        <p:spPr>
          <a:xfrm>
            <a:off x="1857356" y="1124744"/>
            <a:ext cx="6818332" cy="1316257"/>
          </a:xfrm>
        </p:spPr>
        <p:txBody>
          <a:bodyPr/>
          <a:lstStyle>
            <a:lvl1pPr marL="0" indent="0">
              <a:spcBef>
                <a:spcPts val="0"/>
              </a:spcBef>
              <a:spcAft>
                <a:spcPts val="0"/>
              </a:spcAft>
              <a:defRPr sz="1200">
                <a:solidFill>
                  <a:schemeClr val="tx1"/>
                </a:solidFill>
              </a:defRPr>
            </a:lvl1pPr>
            <a:lvl2pPr marL="0" indent="0">
              <a:spcBef>
                <a:spcPts val="0"/>
              </a:spcBef>
              <a:spcAft>
                <a:spcPts val="300"/>
              </a:spcAft>
              <a:buNone/>
              <a:defRPr sz="1000"/>
            </a:lvl2pPr>
            <a:lvl3pPr marL="180975" indent="-180975">
              <a:spcBef>
                <a:spcPts val="600"/>
              </a:spcBef>
              <a:buFont typeface="Arial" pitchFamily="34" charset="0"/>
              <a:buChar char="•"/>
              <a:defRPr sz="1000"/>
            </a:lvl3pPr>
            <a:lvl4pPr>
              <a:defRPr sz="1000"/>
            </a:lvl4pPr>
            <a:lvl5pPr>
              <a:defRPr sz="10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p:txBody>
      </p:sp>
      <p:sp>
        <p:nvSpPr>
          <p:cNvPr id="19" name="Picture Placeholder 10"/>
          <p:cNvSpPr>
            <a:spLocks noGrp="1"/>
          </p:cNvSpPr>
          <p:nvPr>
            <p:ph type="pic" sz="quarter" idx="12"/>
          </p:nvPr>
        </p:nvSpPr>
        <p:spPr>
          <a:xfrm>
            <a:off x="468313" y="2781879"/>
            <a:ext cx="1242995" cy="1316257"/>
          </a:xfrm>
        </p:spPr>
        <p:txBody>
          <a:bodyPr rtlCol="0">
            <a:normAutofit/>
          </a:bodyPr>
          <a:lstStyle/>
          <a:p>
            <a:pPr lvl="0"/>
            <a:endParaRPr lang="en-GB" noProof="0"/>
          </a:p>
        </p:txBody>
      </p:sp>
      <p:sp>
        <p:nvSpPr>
          <p:cNvPr id="20" name="Content Placeholder 2"/>
          <p:cNvSpPr>
            <a:spLocks noGrp="1"/>
          </p:cNvSpPr>
          <p:nvPr>
            <p:ph sz="half" idx="13"/>
          </p:nvPr>
        </p:nvSpPr>
        <p:spPr>
          <a:xfrm>
            <a:off x="1857356" y="2781878"/>
            <a:ext cx="6818332" cy="1316257"/>
          </a:xfrm>
        </p:spPr>
        <p:txBody>
          <a:bodyPr/>
          <a:lstStyle>
            <a:lvl1pPr marL="0" indent="0">
              <a:spcBef>
                <a:spcPts val="0"/>
              </a:spcBef>
              <a:spcAft>
                <a:spcPts val="0"/>
              </a:spcAft>
              <a:defRPr sz="1200">
                <a:solidFill>
                  <a:schemeClr val="tx1"/>
                </a:solidFill>
              </a:defRPr>
            </a:lvl1pPr>
            <a:lvl2pPr marL="0" indent="0">
              <a:spcBef>
                <a:spcPts val="0"/>
              </a:spcBef>
              <a:spcAft>
                <a:spcPts val="300"/>
              </a:spcAft>
              <a:buNone/>
              <a:defRPr sz="1000"/>
            </a:lvl2pPr>
            <a:lvl3pPr marL="180975" indent="-180975">
              <a:spcBef>
                <a:spcPts val="600"/>
              </a:spcBef>
              <a:buFont typeface="Arial" pitchFamily="34" charset="0"/>
              <a:buChar char="•"/>
              <a:defRPr sz="1000"/>
            </a:lvl3pPr>
            <a:lvl4pPr>
              <a:defRPr sz="1000"/>
            </a:lvl4pPr>
            <a:lvl5pPr>
              <a:defRPr sz="10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p:txBody>
      </p:sp>
      <p:sp>
        <p:nvSpPr>
          <p:cNvPr id="22" name="Picture Placeholder 10"/>
          <p:cNvSpPr>
            <a:spLocks noGrp="1"/>
          </p:cNvSpPr>
          <p:nvPr>
            <p:ph type="pic" sz="quarter" idx="14"/>
          </p:nvPr>
        </p:nvSpPr>
        <p:spPr>
          <a:xfrm>
            <a:off x="468313" y="4472193"/>
            <a:ext cx="1242995" cy="1316257"/>
          </a:xfrm>
        </p:spPr>
        <p:txBody>
          <a:bodyPr rtlCol="0">
            <a:normAutofit/>
          </a:bodyPr>
          <a:lstStyle/>
          <a:p>
            <a:pPr lvl="0"/>
            <a:endParaRPr lang="en-GB" noProof="0"/>
          </a:p>
        </p:txBody>
      </p:sp>
      <p:sp>
        <p:nvSpPr>
          <p:cNvPr id="23" name="Content Placeholder 2"/>
          <p:cNvSpPr>
            <a:spLocks noGrp="1"/>
          </p:cNvSpPr>
          <p:nvPr>
            <p:ph sz="half" idx="15"/>
          </p:nvPr>
        </p:nvSpPr>
        <p:spPr>
          <a:xfrm>
            <a:off x="1857356" y="4472192"/>
            <a:ext cx="6818332" cy="1316257"/>
          </a:xfrm>
        </p:spPr>
        <p:txBody>
          <a:bodyPr/>
          <a:lstStyle>
            <a:lvl1pPr marL="0" indent="0">
              <a:spcBef>
                <a:spcPts val="0"/>
              </a:spcBef>
              <a:spcAft>
                <a:spcPts val="0"/>
              </a:spcAft>
              <a:defRPr sz="1200">
                <a:solidFill>
                  <a:schemeClr val="tx1"/>
                </a:solidFill>
              </a:defRPr>
            </a:lvl1pPr>
            <a:lvl2pPr marL="0" indent="0">
              <a:spcBef>
                <a:spcPts val="0"/>
              </a:spcBef>
              <a:spcAft>
                <a:spcPts val="300"/>
              </a:spcAft>
              <a:buNone/>
              <a:defRPr sz="1000"/>
            </a:lvl2pPr>
            <a:lvl3pPr marL="180975" indent="-180975">
              <a:spcBef>
                <a:spcPts val="600"/>
              </a:spcBef>
              <a:buFont typeface="Arial" pitchFamily="34" charset="0"/>
              <a:buChar char="•"/>
              <a:tabLst/>
              <a:defRPr sz="1000"/>
            </a:lvl3pPr>
            <a:lvl4pPr>
              <a:defRPr sz="1000"/>
            </a:lvl4pPr>
            <a:lvl5pPr>
              <a:defRPr sz="10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 bios">
    <p:spTree>
      <p:nvGrpSpPr>
        <p:cNvPr id="1" name=""/>
        <p:cNvGrpSpPr/>
        <p:nvPr/>
      </p:nvGrpSpPr>
      <p:grpSpPr>
        <a:xfrm>
          <a:off x="0" y="0"/>
          <a:ext cx="0" cy="0"/>
          <a:chOff x="0" y="0"/>
          <a:chExt cx="0" cy="0"/>
        </a:xfrm>
      </p:grpSpPr>
      <p:cxnSp>
        <p:nvCxnSpPr>
          <p:cNvPr id="13" name="Straight Connector 23"/>
          <p:cNvCxnSpPr>
            <a:cxnSpLocks noChangeShapeType="1"/>
          </p:cNvCxnSpPr>
          <p:nvPr userDrawn="1"/>
        </p:nvCxnSpPr>
        <p:spPr bwMode="auto">
          <a:xfrm rot="5400000">
            <a:off x="2145507" y="3553619"/>
            <a:ext cx="4679950" cy="1587"/>
          </a:xfrm>
          <a:prstGeom prst="line">
            <a:avLst/>
          </a:prstGeom>
          <a:noFill/>
          <a:ln w="19050">
            <a:solidFill>
              <a:schemeClr val="tx2"/>
            </a:solidFill>
            <a:prstDash val="sysDot"/>
            <a:round/>
            <a:headEnd/>
            <a:tailEnd/>
          </a:ln>
        </p:spPr>
      </p:cxnSp>
      <p:sp>
        <p:nvSpPr>
          <p:cNvPr id="2" name="Title 1"/>
          <p:cNvSpPr>
            <a:spLocks noGrp="1"/>
          </p:cNvSpPr>
          <p:nvPr>
            <p:ph type="title"/>
          </p:nvPr>
        </p:nvSpPr>
        <p:spPr>
          <a:xfrm>
            <a:off x="468313" y="44624"/>
            <a:ext cx="8207375" cy="739775"/>
          </a:xfrm>
        </p:spPr>
        <p:txBody>
          <a:bodyPr/>
          <a:lstStyle>
            <a:lvl1pPr>
              <a:defRPr baseline="0">
                <a:solidFill>
                  <a:schemeClr val="tx1"/>
                </a:solidFill>
              </a:defRPr>
            </a:lvl1pPr>
          </a:lstStyle>
          <a:p>
            <a:r>
              <a:rPr lang="en-US" dirty="0"/>
              <a:t>Click to edit Master title style</a:t>
            </a:r>
            <a:endParaRPr lang="en-GB" dirty="0"/>
          </a:p>
        </p:txBody>
      </p:sp>
      <p:sp>
        <p:nvSpPr>
          <p:cNvPr id="3" name="Content Placeholder 2"/>
          <p:cNvSpPr>
            <a:spLocks noGrp="1"/>
          </p:cNvSpPr>
          <p:nvPr>
            <p:ph sz="half" idx="1"/>
          </p:nvPr>
        </p:nvSpPr>
        <p:spPr>
          <a:xfrm>
            <a:off x="468314" y="2725385"/>
            <a:ext cx="3862955" cy="1000710"/>
          </a:xfrm>
        </p:spPr>
        <p:txBody>
          <a:bodyPr/>
          <a:lstStyle>
            <a:lvl1pPr marL="0" indent="0">
              <a:lnSpc>
                <a:spcPct val="100000"/>
              </a:lnSpc>
              <a:defRPr sz="1200"/>
            </a:lvl1pPr>
            <a:lvl2pPr>
              <a:lnSpc>
                <a:spcPct val="100000"/>
              </a:lnSpc>
              <a:defRPr sz="1200"/>
            </a:lvl2pPr>
            <a:lvl3pPr>
              <a:defRPr sz="1200"/>
            </a:lvl3pPr>
            <a:lvl4pPr>
              <a:defRPr sz="1200"/>
            </a:lvl4pPr>
            <a:lvl5pPr>
              <a:defRPr sz="12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p:txBody>
      </p:sp>
      <p:sp>
        <p:nvSpPr>
          <p:cNvPr id="4" name="Content Placeholder 3"/>
          <p:cNvSpPr>
            <a:spLocks noGrp="1"/>
          </p:cNvSpPr>
          <p:nvPr>
            <p:ph sz="half" idx="2"/>
          </p:nvPr>
        </p:nvSpPr>
        <p:spPr>
          <a:xfrm>
            <a:off x="4648201" y="2725385"/>
            <a:ext cx="4027487" cy="1000710"/>
          </a:xfrm>
        </p:spPr>
        <p:txBody>
          <a:bodyPr/>
          <a:lstStyle>
            <a:lvl1pPr marL="0" indent="0">
              <a:lnSpc>
                <a:spcPct val="100000"/>
              </a:lnSpc>
              <a:defRPr sz="1200"/>
            </a:lvl1pPr>
            <a:lvl2pPr>
              <a:lnSpc>
                <a:spcPct val="100000"/>
              </a:lnSpc>
              <a:defRPr sz="1200"/>
            </a:lvl2pPr>
            <a:lvl3pPr>
              <a:defRPr sz="1200"/>
            </a:lvl3pPr>
            <a:lvl4pPr>
              <a:defRPr sz="1200"/>
            </a:lvl4pPr>
            <a:lvl5pPr>
              <a:defRPr sz="12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p:txBody>
      </p:sp>
      <p:sp>
        <p:nvSpPr>
          <p:cNvPr id="9" name="Picture Placeholder 10"/>
          <p:cNvSpPr>
            <a:spLocks noGrp="1"/>
          </p:cNvSpPr>
          <p:nvPr>
            <p:ph type="pic" sz="quarter" idx="12"/>
          </p:nvPr>
        </p:nvSpPr>
        <p:spPr>
          <a:xfrm>
            <a:off x="468313" y="1214084"/>
            <a:ext cx="1100119" cy="1301745"/>
          </a:xfrm>
        </p:spPr>
        <p:txBody>
          <a:bodyPr rtlCol="0">
            <a:normAutofit/>
          </a:bodyPr>
          <a:lstStyle/>
          <a:p>
            <a:pPr lvl="0"/>
            <a:endParaRPr lang="en-GB" noProof="0"/>
          </a:p>
        </p:txBody>
      </p:sp>
      <p:sp>
        <p:nvSpPr>
          <p:cNvPr id="10" name="Text Placeholder 9"/>
          <p:cNvSpPr>
            <a:spLocks noGrp="1"/>
          </p:cNvSpPr>
          <p:nvPr>
            <p:ph type="body" sz="quarter" idx="13"/>
          </p:nvPr>
        </p:nvSpPr>
        <p:spPr>
          <a:xfrm>
            <a:off x="1765302" y="1214084"/>
            <a:ext cx="2581615" cy="1301750"/>
          </a:xfrm>
        </p:spPr>
        <p:txBody>
          <a:bodyPr anchor="b"/>
          <a:lstStyle>
            <a:lvl1pPr algn="l" rtl="0" fontAlgn="base">
              <a:lnSpc>
                <a:spcPct val="100000"/>
              </a:lnSpc>
              <a:spcBef>
                <a:spcPct val="0"/>
              </a:spcBef>
              <a:spcAft>
                <a:spcPts val="300"/>
              </a:spcAft>
              <a:defRPr lang="en-US" sz="1200" kern="1200" dirty="0" smtClean="0">
                <a:solidFill>
                  <a:schemeClr val="tx1"/>
                </a:solidFill>
                <a:latin typeface="Arial" charset="0"/>
                <a:ea typeface="+mn-ea"/>
                <a:cs typeface="+mn-cs"/>
              </a:defRPr>
            </a:lvl1pPr>
            <a:lvl2pPr algn="l" rtl="0" fontAlgn="base">
              <a:lnSpc>
                <a:spcPct val="100000"/>
              </a:lnSpc>
              <a:spcBef>
                <a:spcPts val="0"/>
              </a:spcBef>
              <a:spcAft>
                <a:spcPts val="300"/>
              </a:spcAft>
              <a:defRPr lang="en-US" sz="1000" kern="1200" dirty="0" smtClean="0">
                <a:solidFill>
                  <a:schemeClr val="tx1"/>
                </a:solidFill>
                <a:latin typeface="Arial" charset="0"/>
                <a:ea typeface="+mn-ea"/>
                <a:cs typeface="+mn-cs"/>
              </a:defRPr>
            </a:lvl2pPr>
            <a:lvl3pPr marL="0" indent="0" algn="l" rtl="0" fontAlgn="base">
              <a:lnSpc>
                <a:spcPct val="95000"/>
              </a:lnSpc>
              <a:spcBef>
                <a:spcPct val="50000"/>
              </a:spcBef>
              <a:spcAft>
                <a:spcPct val="0"/>
              </a:spcAft>
              <a:defRPr lang="en-US" sz="1400" kern="1200" dirty="0" smtClean="0">
                <a:solidFill>
                  <a:schemeClr val="accent1"/>
                </a:solidFill>
                <a:latin typeface="Arial" charset="0"/>
                <a:ea typeface="+mn-ea"/>
                <a:cs typeface="+mn-cs"/>
              </a:defRPr>
            </a:lvl3pPr>
            <a:lvl4pPr algn="l" rtl="0" fontAlgn="base">
              <a:lnSpc>
                <a:spcPct val="95000"/>
              </a:lnSpc>
              <a:spcBef>
                <a:spcPct val="50000"/>
              </a:spcBef>
              <a:spcAft>
                <a:spcPct val="0"/>
              </a:spcAft>
              <a:defRPr lang="en-US" sz="1400" kern="1200" dirty="0" smtClean="0">
                <a:solidFill>
                  <a:schemeClr val="accent1"/>
                </a:solidFill>
                <a:latin typeface="Arial" charset="0"/>
                <a:ea typeface="+mn-ea"/>
                <a:cs typeface="+mn-cs"/>
              </a:defRPr>
            </a:lvl4pPr>
            <a:lvl5pPr algn="l" rtl="0" fontAlgn="base">
              <a:lnSpc>
                <a:spcPct val="95000"/>
              </a:lnSpc>
              <a:spcBef>
                <a:spcPct val="50000"/>
              </a:spcBef>
              <a:spcAft>
                <a:spcPct val="0"/>
              </a:spcAft>
              <a:defRPr lang="en-GB" sz="1400" kern="1200" dirty="0">
                <a:solidFill>
                  <a:schemeClr val="accent1"/>
                </a:solidFill>
                <a:latin typeface="Arial" charset="0"/>
                <a:ea typeface="+mn-ea"/>
                <a:cs typeface="+mn-cs"/>
              </a:defRPr>
            </a:lvl5pPr>
          </a:lstStyle>
          <a:p>
            <a:pPr lvl="0"/>
            <a:r>
              <a:rPr lang="en-US" dirty="0"/>
              <a:t>Click to edit Master text styles</a:t>
            </a:r>
          </a:p>
          <a:p>
            <a:pPr lvl="1"/>
            <a:r>
              <a:rPr lang="en-US" dirty="0"/>
              <a:t>Second level</a:t>
            </a:r>
          </a:p>
        </p:txBody>
      </p:sp>
      <p:sp>
        <p:nvSpPr>
          <p:cNvPr id="18" name="Content Placeholder 2"/>
          <p:cNvSpPr>
            <a:spLocks noGrp="1"/>
          </p:cNvSpPr>
          <p:nvPr>
            <p:ph sz="half" idx="14"/>
          </p:nvPr>
        </p:nvSpPr>
        <p:spPr>
          <a:xfrm>
            <a:off x="468314" y="4893324"/>
            <a:ext cx="3862955" cy="1000710"/>
          </a:xfrm>
        </p:spPr>
        <p:txBody>
          <a:bodyPr/>
          <a:lstStyle>
            <a:lvl1pPr marL="0" indent="0">
              <a:lnSpc>
                <a:spcPct val="100000"/>
              </a:lnSpc>
              <a:defRPr sz="1200"/>
            </a:lvl1pPr>
            <a:lvl2pPr>
              <a:lnSpc>
                <a:spcPct val="100000"/>
              </a:lnSpc>
              <a:defRPr sz="1200"/>
            </a:lvl2pPr>
            <a:lvl3pPr>
              <a:defRPr sz="1200"/>
            </a:lvl3pPr>
            <a:lvl4pPr>
              <a:defRPr sz="1200"/>
            </a:lvl4pPr>
            <a:lvl5pPr>
              <a:defRPr sz="12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p:txBody>
      </p:sp>
      <p:sp>
        <p:nvSpPr>
          <p:cNvPr id="19" name="Content Placeholder 3"/>
          <p:cNvSpPr>
            <a:spLocks noGrp="1"/>
          </p:cNvSpPr>
          <p:nvPr>
            <p:ph sz="half" idx="15"/>
          </p:nvPr>
        </p:nvSpPr>
        <p:spPr>
          <a:xfrm>
            <a:off x="4648201" y="4893324"/>
            <a:ext cx="4027487" cy="1000710"/>
          </a:xfrm>
        </p:spPr>
        <p:txBody>
          <a:bodyPr/>
          <a:lstStyle>
            <a:lvl1pPr marL="0" indent="0">
              <a:lnSpc>
                <a:spcPct val="100000"/>
              </a:lnSpc>
              <a:defRPr sz="1200"/>
            </a:lvl1pPr>
            <a:lvl2pPr>
              <a:lnSpc>
                <a:spcPct val="100000"/>
              </a:lnSpc>
              <a:defRPr sz="1200"/>
            </a:lvl2pPr>
            <a:lvl3pPr>
              <a:defRPr sz="1200"/>
            </a:lvl3pPr>
            <a:lvl4pPr>
              <a:defRPr sz="1200"/>
            </a:lvl4pPr>
            <a:lvl5pPr>
              <a:defRPr sz="12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p:txBody>
      </p:sp>
      <p:sp>
        <p:nvSpPr>
          <p:cNvPr id="20" name="Content Placeholder 2"/>
          <p:cNvSpPr>
            <a:spLocks noGrp="1"/>
          </p:cNvSpPr>
          <p:nvPr>
            <p:ph sz="half" idx="16"/>
          </p:nvPr>
        </p:nvSpPr>
        <p:spPr>
          <a:xfrm>
            <a:off x="468314" y="3816475"/>
            <a:ext cx="3862955" cy="1000710"/>
          </a:xfrm>
        </p:spPr>
        <p:txBody>
          <a:bodyPr/>
          <a:lstStyle>
            <a:lvl1pPr marL="0" indent="0">
              <a:lnSpc>
                <a:spcPct val="100000"/>
              </a:lnSpc>
              <a:defRPr sz="1200"/>
            </a:lvl1pPr>
            <a:lvl2pPr>
              <a:lnSpc>
                <a:spcPct val="100000"/>
              </a:lnSpc>
              <a:defRPr sz="1200"/>
            </a:lvl2pPr>
            <a:lvl3pPr>
              <a:defRPr sz="1200"/>
            </a:lvl3pPr>
            <a:lvl4pPr>
              <a:defRPr sz="1200"/>
            </a:lvl4pPr>
            <a:lvl5pPr>
              <a:defRPr sz="12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p:txBody>
      </p:sp>
      <p:sp>
        <p:nvSpPr>
          <p:cNvPr id="21" name="Content Placeholder 3"/>
          <p:cNvSpPr>
            <a:spLocks noGrp="1"/>
          </p:cNvSpPr>
          <p:nvPr>
            <p:ph sz="half" idx="17"/>
          </p:nvPr>
        </p:nvSpPr>
        <p:spPr>
          <a:xfrm>
            <a:off x="4648201" y="3816475"/>
            <a:ext cx="4027487" cy="1000710"/>
          </a:xfrm>
        </p:spPr>
        <p:txBody>
          <a:bodyPr/>
          <a:lstStyle>
            <a:lvl1pPr marL="0" indent="0">
              <a:lnSpc>
                <a:spcPct val="100000"/>
              </a:lnSpc>
              <a:defRPr sz="1200"/>
            </a:lvl1pPr>
            <a:lvl2pPr>
              <a:lnSpc>
                <a:spcPct val="100000"/>
              </a:lnSpc>
              <a:defRPr sz="1200"/>
            </a:lvl2pPr>
            <a:lvl3pPr>
              <a:defRPr sz="1200"/>
            </a:lvl3pPr>
            <a:lvl4pPr>
              <a:defRPr sz="1200"/>
            </a:lvl4pPr>
            <a:lvl5pPr>
              <a:defRPr sz="12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p:txBody>
      </p:sp>
      <p:sp>
        <p:nvSpPr>
          <p:cNvPr id="25" name="Picture Placeholder 10"/>
          <p:cNvSpPr>
            <a:spLocks noGrp="1"/>
          </p:cNvSpPr>
          <p:nvPr>
            <p:ph type="pic" sz="quarter" idx="18"/>
          </p:nvPr>
        </p:nvSpPr>
        <p:spPr>
          <a:xfrm>
            <a:off x="4643438" y="1214084"/>
            <a:ext cx="1100119" cy="1301745"/>
          </a:xfrm>
        </p:spPr>
        <p:txBody>
          <a:bodyPr rtlCol="0">
            <a:normAutofit/>
          </a:bodyPr>
          <a:lstStyle/>
          <a:p>
            <a:pPr lvl="0"/>
            <a:endParaRPr lang="en-GB" noProof="0"/>
          </a:p>
        </p:txBody>
      </p:sp>
      <p:sp>
        <p:nvSpPr>
          <p:cNvPr id="26" name="Text Placeholder 9"/>
          <p:cNvSpPr>
            <a:spLocks noGrp="1"/>
          </p:cNvSpPr>
          <p:nvPr>
            <p:ph type="body" sz="quarter" idx="19"/>
          </p:nvPr>
        </p:nvSpPr>
        <p:spPr>
          <a:xfrm>
            <a:off x="5940426" y="1214084"/>
            <a:ext cx="2735261" cy="1301750"/>
          </a:xfrm>
        </p:spPr>
        <p:txBody>
          <a:bodyPr anchor="b"/>
          <a:lstStyle>
            <a:lvl1pPr algn="l" rtl="0" fontAlgn="base">
              <a:lnSpc>
                <a:spcPct val="100000"/>
              </a:lnSpc>
              <a:spcBef>
                <a:spcPct val="0"/>
              </a:spcBef>
              <a:spcAft>
                <a:spcPts val="300"/>
              </a:spcAft>
              <a:defRPr lang="en-US" sz="1200" kern="1200" dirty="0" smtClean="0">
                <a:solidFill>
                  <a:schemeClr val="tx1"/>
                </a:solidFill>
                <a:latin typeface="Arial" charset="0"/>
                <a:ea typeface="+mn-ea"/>
                <a:cs typeface="+mn-cs"/>
              </a:defRPr>
            </a:lvl1pPr>
            <a:lvl2pPr algn="l" rtl="0" fontAlgn="base">
              <a:lnSpc>
                <a:spcPct val="100000"/>
              </a:lnSpc>
              <a:spcBef>
                <a:spcPts val="0"/>
              </a:spcBef>
              <a:spcAft>
                <a:spcPts val="300"/>
              </a:spcAft>
              <a:defRPr lang="en-US" sz="1000" kern="1200" dirty="0" smtClean="0">
                <a:solidFill>
                  <a:schemeClr val="tx1"/>
                </a:solidFill>
                <a:latin typeface="Arial" charset="0"/>
                <a:ea typeface="+mn-ea"/>
                <a:cs typeface="+mn-cs"/>
              </a:defRPr>
            </a:lvl2pPr>
            <a:lvl3pPr marL="0" indent="0" algn="l" rtl="0" fontAlgn="base">
              <a:lnSpc>
                <a:spcPct val="95000"/>
              </a:lnSpc>
              <a:spcBef>
                <a:spcPct val="50000"/>
              </a:spcBef>
              <a:spcAft>
                <a:spcPct val="0"/>
              </a:spcAft>
              <a:defRPr lang="en-US" sz="1400" kern="1200" dirty="0" smtClean="0">
                <a:solidFill>
                  <a:schemeClr val="accent1"/>
                </a:solidFill>
                <a:latin typeface="Arial" charset="0"/>
                <a:ea typeface="+mn-ea"/>
                <a:cs typeface="+mn-cs"/>
              </a:defRPr>
            </a:lvl3pPr>
            <a:lvl4pPr algn="l" rtl="0" fontAlgn="base">
              <a:lnSpc>
                <a:spcPct val="95000"/>
              </a:lnSpc>
              <a:spcBef>
                <a:spcPct val="50000"/>
              </a:spcBef>
              <a:spcAft>
                <a:spcPct val="0"/>
              </a:spcAft>
              <a:defRPr lang="en-US" sz="1400" kern="1200" dirty="0" smtClean="0">
                <a:solidFill>
                  <a:schemeClr val="accent1"/>
                </a:solidFill>
                <a:latin typeface="Arial" charset="0"/>
                <a:ea typeface="+mn-ea"/>
                <a:cs typeface="+mn-cs"/>
              </a:defRPr>
            </a:lvl4pPr>
            <a:lvl5pPr algn="l" rtl="0" fontAlgn="base">
              <a:lnSpc>
                <a:spcPct val="95000"/>
              </a:lnSpc>
              <a:spcBef>
                <a:spcPct val="50000"/>
              </a:spcBef>
              <a:spcAft>
                <a:spcPct val="0"/>
              </a:spcAft>
              <a:defRPr lang="en-GB" sz="1400" kern="1200" dirty="0">
                <a:solidFill>
                  <a:schemeClr val="accent1"/>
                </a:solidFill>
                <a:latin typeface="Arial" charset="0"/>
                <a:ea typeface="+mn-ea"/>
                <a:cs typeface="+mn-cs"/>
              </a:defRPr>
            </a:lvl5pPr>
          </a:lstStyle>
          <a:p>
            <a:pPr lvl="0"/>
            <a:r>
              <a:rPr lang="en-US" dirty="0"/>
              <a:t>Click to edit Master text styles</a:t>
            </a:r>
          </a:p>
          <a:p>
            <a:pPr lvl="1"/>
            <a:r>
              <a:rPr lang="en-US" dirty="0"/>
              <a:t>Second level</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68313" y="44624"/>
            <a:ext cx="8207375" cy="739775"/>
          </a:xfrm>
        </p:spPr>
        <p:txBody>
          <a:bodyPr/>
          <a:lstStyle/>
          <a:p>
            <a:r>
              <a:rPr lang="en-US" dirty="0"/>
              <a:t>Click to edit Master title style</a:t>
            </a:r>
            <a:endParaRPr lang="en-GB" dirty="0"/>
          </a:p>
        </p:txBody>
      </p:sp>
      <p:sp>
        <p:nvSpPr>
          <p:cNvPr id="6" name="Picture Placeholder 5"/>
          <p:cNvSpPr>
            <a:spLocks noGrp="1"/>
          </p:cNvSpPr>
          <p:nvPr>
            <p:ph type="pic" sz="quarter" idx="11"/>
          </p:nvPr>
        </p:nvSpPr>
        <p:spPr>
          <a:xfrm>
            <a:off x="468313" y="1201383"/>
            <a:ext cx="900090" cy="1301750"/>
          </a:xfrm>
        </p:spPr>
        <p:txBody>
          <a:bodyPr rtlCol="0">
            <a:normAutofit/>
          </a:bodyPr>
          <a:lstStyle/>
          <a:p>
            <a:pPr lvl="0"/>
            <a:endParaRPr lang="en-GB" noProof="0"/>
          </a:p>
        </p:txBody>
      </p:sp>
      <p:sp>
        <p:nvSpPr>
          <p:cNvPr id="19" name="Text Placeholder 18"/>
          <p:cNvSpPr>
            <a:spLocks noGrp="1"/>
          </p:cNvSpPr>
          <p:nvPr>
            <p:ph type="body" sz="quarter" idx="12"/>
          </p:nvPr>
        </p:nvSpPr>
        <p:spPr>
          <a:xfrm>
            <a:off x="1497013" y="1214084"/>
            <a:ext cx="3003550" cy="1289049"/>
          </a:xfrm>
        </p:spPr>
        <p:txBody>
          <a:bodyPr/>
          <a:lstStyle>
            <a:lvl2pPr>
              <a:defRPr>
                <a:solidFill>
                  <a:schemeClr val="tx1"/>
                </a:solidFill>
              </a:defRPr>
            </a:lvl2pPr>
            <a:lvl3pPr>
              <a:defRPr>
                <a:solidFill>
                  <a:schemeClr val="tx1"/>
                </a:solidFill>
              </a:defRPr>
            </a:lvl3pPr>
            <a:lvl4pPr>
              <a:defRPr>
                <a:solidFill>
                  <a:schemeClr val="tx1"/>
                </a:solidFill>
              </a:defRPr>
            </a:lvl4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20" name="Picture Placeholder 5"/>
          <p:cNvSpPr>
            <a:spLocks noGrp="1"/>
          </p:cNvSpPr>
          <p:nvPr>
            <p:ph type="pic" sz="quarter" idx="13"/>
          </p:nvPr>
        </p:nvSpPr>
        <p:spPr>
          <a:xfrm>
            <a:off x="468313" y="2742842"/>
            <a:ext cx="900090" cy="1301750"/>
          </a:xfrm>
        </p:spPr>
        <p:txBody>
          <a:bodyPr rtlCol="0">
            <a:normAutofit/>
          </a:bodyPr>
          <a:lstStyle/>
          <a:p>
            <a:pPr lvl="0"/>
            <a:endParaRPr lang="en-GB" noProof="0"/>
          </a:p>
        </p:txBody>
      </p:sp>
      <p:sp>
        <p:nvSpPr>
          <p:cNvPr id="21" name="Text Placeholder 18"/>
          <p:cNvSpPr>
            <a:spLocks noGrp="1"/>
          </p:cNvSpPr>
          <p:nvPr>
            <p:ph type="body" sz="quarter" idx="14"/>
          </p:nvPr>
        </p:nvSpPr>
        <p:spPr>
          <a:xfrm>
            <a:off x="1497013" y="2730143"/>
            <a:ext cx="3003550" cy="1314449"/>
          </a:xfrm>
        </p:spPr>
        <p:txBody>
          <a:bodyPr/>
          <a:lstStyle>
            <a:lvl2pPr>
              <a:defRPr>
                <a:solidFill>
                  <a:schemeClr val="tx1"/>
                </a:solidFill>
              </a:defRPr>
            </a:lvl2pPr>
            <a:lvl3pPr>
              <a:defRPr>
                <a:solidFill>
                  <a:schemeClr val="tx1"/>
                </a:solidFill>
              </a:defRPr>
            </a:lvl3pPr>
            <a:lvl4pPr>
              <a:defRPr>
                <a:solidFill>
                  <a:schemeClr val="tx1"/>
                </a:solidFill>
              </a:defRPr>
            </a:lvl4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22" name="Picture Placeholder 5"/>
          <p:cNvSpPr>
            <a:spLocks noGrp="1"/>
          </p:cNvSpPr>
          <p:nvPr>
            <p:ph type="pic" sz="quarter" idx="15"/>
          </p:nvPr>
        </p:nvSpPr>
        <p:spPr>
          <a:xfrm>
            <a:off x="468313" y="4243040"/>
            <a:ext cx="900090" cy="1301750"/>
          </a:xfrm>
        </p:spPr>
        <p:txBody>
          <a:bodyPr rtlCol="0">
            <a:normAutofit/>
          </a:bodyPr>
          <a:lstStyle/>
          <a:p>
            <a:pPr lvl="0"/>
            <a:endParaRPr lang="en-GB" noProof="0"/>
          </a:p>
        </p:txBody>
      </p:sp>
      <p:sp>
        <p:nvSpPr>
          <p:cNvPr id="23" name="Text Placeholder 18"/>
          <p:cNvSpPr>
            <a:spLocks noGrp="1"/>
          </p:cNvSpPr>
          <p:nvPr>
            <p:ph type="body" sz="quarter" idx="16"/>
          </p:nvPr>
        </p:nvSpPr>
        <p:spPr>
          <a:xfrm>
            <a:off x="1497013" y="4230341"/>
            <a:ext cx="3003550" cy="1314449"/>
          </a:xfrm>
        </p:spPr>
        <p:txBody>
          <a:bodyPr/>
          <a:lstStyle>
            <a:lvl2pPr>
              <a:defRPr>
                <a:solidFill>
                  <a:schemeClr val="tx1"/>
                </a:solidFill>
              </a:defRPr>
            </a:lvl2pPr>
            <a:lvl3pPr>
              <a:defRPr>
                <a:solidFill>
                  <a:schemeClr val="tx1"/>
                </a:solidFill>
              </a:defRPr>
            </a:lvl3pPr>
            <a:lvl4pPr>
              <a:defRPr>
                <a:solidFill>
                  <a:schemeClr val="tx1"/>
                </a:solidFill>
              </a:defRPr>
            </a:lvl4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24" name="Picture Placeholder 5"/>
          <p:cNvSpPr>
            <a:spLocks noGrp="1"/>
          </p:cNvSpPr>
          <p:nvPr>
            <p:ph type="pic" sz="quarter" idx="17"/>
          </p:nvPr>
        </p:nvSpPr>
        <p:spPr>
          <a:xfrm>
            <a:off x="4643438" y="1201383"/>
            <a:ext cx="900090" cy="1301750"/>
          </a:xfrm>
        </p:spPr>
        <p:txBody>
          <a:bodyPr rtlCol="0">
            <a:normAutofit/>
          </a:bodyPr>
          <a:lstStyle/>
          <a:p>
            <a:pPr lvl="0"/>
            <a:endParaRPr lang="en-GB" noProof="0"/>
          </a:p>
        </p:txBody>
      </p:sp>
      <p:sp>
        <p:nvSpPr>
          <p:cNvPr id="25" name="Text Placeholder 18"/>
          <p:cNvSpPr>
            <a:spLocks noGrp="1"/>
          </p:cNvSpPr>
          <p:nvPr>
            <p:ph type="body" sz="quarter" idx="18"/>
          </p:nvPr>
        </p:nvSpPr>
        <p:spPr>
          <a:xfrm>
            <a:off x="5672138" y="1214084"/>
            <a:ext cx="3003550" cy="1289049"/>
          </a:xfrm>
        </p:spPr>
        <p:txBody>
          <a:bodyPr/>
          <a:lstStyle>
            <a:lvl2pPr>
              <a:defRPr>
                <a:solidFill>
                  <a:schemeClr val="tx1"/>
                </a:solidFill>
              </a:defRPr>
            </a:lvl2pPr>
            <a:lvl3pPr>
              <a:defRPr>
                <a:solidFill>
                  <a:schemeClr val="tx1"/>
                </a:solidFill>
              </a:defRPr>
            </a:lvl3pPr>
            <a:lvl4pPr>
              <a:defRPr>
                <a:solidFill>
                  <a:schemeClr val="tx1"/>
                </a:solidFill>
              </a:defRPr>
            </a:lvl4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26" name="Picture Placeholder 5"/>
          <p:cNvSpPr>
            <a:spLocks noGrp="1"/>
          </p:cNvSpPr>
          <p:nvPr>
            <p:ph type="pic" sz="quarter" idx="19"/>
          </p:nvPr>
        </p:nvSpPr>
        <p:spPr>
          <a:xfrm>
            <a:off x="4643438" y="2742842"/>
            <a:ext cx="900090" cy="1301750"/>
          </a:xfrm>
        </p:spPr>
        <p:txBody>
          <a:bodyPr rtlCol="0">
            <a:normAutofit/>
          </a:bodyPr>
          <a:lstStyle/>
          <a:p>
            <a:pPr lvl="0"/>
            <a:endParaRPr lang="en-GB" noProof="0"/>
          </a:p>
        </p:txBody>
      </p:sp>
      <p:sp>
        <p:nvSpPr>
          <p:cNvPr id="27" name="Text Placeholder 18"/>
          <p:cNvSpPr>
            <a:spLocks noGrp="1"/>
          </p:cNvSpPr>
          <p:nvPr>
            <p:ph type="body" sz="quarter" idx="20"/>
          </p:nvPr>
        </p:nvSpPr>
        <p:spPr>
          <a:xfrm>
            <a:off x="5672138" y="2730143"/>
            <a:ext cx="3003550" cy="1314449"/>
          </a:xfrm>
        </p:spPr>
        <p:txBody>
          <a:bodyPr/>
          <a:lstStyle>
            <a:lvl2pPr>
              <a:defRPr>
                <a:solidFill>
                  <a:schemeClr val="tx1"/>
                </a:solidFill>
              </a:defRPr>
            </a:lvl2pPr>
            <a:lvl3pPr>
              <a:defRPr>
                <a:solidFill>
                  <a:schemeClr val="tx1"/>
                </a:solidFill>
              </a:defRPr>
            </a:lvl3pPr>
            <a:lvl4pPr>
              <a:defRPr>
                <a:solidFill>
                  <a:schemeClr val="tx1"/>
                </a:solidFill>
              </a:defRPr>
            </a:lvl4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28" name="Picture Placeholder 5"/>
          <p:cNvSpPr>
            <a:spLocks noGrp="1"/>
          </p:cNvSpPr>
          <p:nvPr>
            <p:ph type="pic" sz="quarter" idx="21"/>
          </p:nvPr>
        </p:nvSpPr>
        <p:spPr>
          <a:xfrm>
            <a:off x="4643438" y="4243040"/>
            <a:ext cx="900090" cy="1301750"/>
          </a:xfrm>
        </p:spPr>
        <p:txBody>
          <a:bodyPr rtlCol="0">
            <a:normAutofit/>
          </a:bodyPr>
          <a:lstStyle/>
          <a:p>
            <a:pPr lvl="0"/>
            <a:endParaRPr lang="en-GB" noProof="0"/>
          </a:p>
        </p:txBody>
      </p:sp>
      <p:sp>
        <p:nvSpPr>
          <p:cNvPr id="29" name="Text Placeholder 18"/>
          <p:cNvSpPr>
            <a:spLocks noGrp="1"/>
          </p:cNvSpPr>
          <p:nvPr>
            <p:ph type="body" sz="quarter" idx="22"/>
          </p:nvPr>
        </p:nvSpPr>
        <p:spPr>
          <a:xfrm>
            <a:off x="5672138" y="4230341"/>
            <a:ext cx="3003550" cy="1314449"/>
          </a:xfrm>
        </p:spPr>
        <p:txBody>
          <a:bodyPr/>
          <a:lstStyle>
            <a:lvl2pPr>
              <a:defRPr>
                <a:solidFill>
                  <a:schemeClr val="tx1"/>
                </a:solidFill>
              </a:defRPr>
            </a:lvl2pPr>
            <a:lvl3pPr>
              <a:defRPr>
                <a:solidFill>
                  <a:schemeClr val="tx1"/>
                </a:solidFill>
              </a:defRPr>
            </a:lvl3pPr>
            <a:lvl4pPr>
              <a:defRPr>
                <a:solidFill>
                  <a:schemeClr val="tx1"/>
                </a:solidFill>
              </a:defRPr>
            </a:lvl4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emf"/><Relationship Id="rId5" Type="http://schemas.openxmlformats.org/officeDocument/2006/relationships/theme" Target="../theme/theme2.xml"/><Relationship Id="rId4" Type="http://schemas.openxmlformats.org/officeDocument/2006/relationships/slideLayout" Target="../slideLayouts/slideLayout4.xml"/></Relationships>
</file>

<file path=ppt/slideMasters/_rels/slideMaster3.xml.rels><?xml version="1.0" encoding="UTF-8" standalone="yes"?>
<Relationships xmlns="http://schemas.openxmlformats.org/package/2006/relationships"><Relationship Id="rId8" Type="http://schemas.openxmlformats.org/officeDocument/2006/relationships/theme" Target="../theme/theme3.xml"/><Relationship Id="rId3" Type="http://schemas.openxmlformats.org/officeDocument/2006/relationships/slideLayout" Target="../slideLayouts/slideLayout7.xml"/><Relationship Id="rId7" Type="http://schemas.openxmlformats.org/officeDocument/2006/relationships/slideLayout" Target="../slideLayouts/slideLayout11.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5" Type="http://schemas.openxmlformats.org/officeDocument/2006/relationships/slideLayout" Target="../slideLayouts/slideLayout9.xml"/><Relationship Id="rId4" Type="http://schemas.openxmlformats.org/officeDocument/2006/relationships/slideLayout" Target="../slideLayouts/slideLayout8.xml"/><Relationship Id="rId9"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68313" y="44450"/>
            <a:ext cx="8207375" cy="739775"/>
          </a:xfrm>
          <a:prstGeom prst="rect">
            <a:avLst/>
          </a:prstGeom>
          <a:noFill/>
          <a:ln w="9525">
            <a:noFill/>
            <a:miter lim="800000"/>
            <a:headEnd/>
            <a:tailEnd/>
          </a:ln>
        </p:spPr>
        <p:txBody>
          <a:bodyPr vert="horz" wrap="square" lIns="0" tIns="0" rIns="0" bIns="0" numCol="1" anchor="b" anchorCtr="0" compatLnSpc="1">
            <a:prstTxWarp prst="textNoShape">
              <a:avLst/>
            </a:prstTxWarp>
          </a:bodyPr>
          <a:lstStyle/>
          <a:p>
            <a:pPr lvl="0"/>
            <a:r>
              <a:rPr lang="en-US"/>
              <a:t>Click to edit Master title style</a:t>
            </a:r>
            <a:endParaRPr lang="en-GB" dirty="0"/>
          </a:p>
        </p:txBody>
      </p:sp>
      <p:sp>
        <p:nvSpPr>
          <p:cNvPr id="1027" name="Rectangle 3"/>
          <p:cNvSpPr>
            <a:spLocks noGrp="1" noChangeArrowheads="1"/>
          </p:cNvSpPr>
          <p:nvPr>
            <p:ph type="body" idx="1"/>
          </p:nvPr>
        </p:nvSpPr>
        <p:spPr bwMode="auto">
          <a:xfrm>
            <a:off x="468313" y="1125538"/>
            <a:ext cx="8207375" cy="467995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35" name="Line 11"/>
          <p:cNvSpPr>
            <a:spLocks noChangeShapeType="1"/>
          </p:cNvSpPr>
          <p:nvPr/>
        </p:nvSpPr>
        <p:spPr bwMode="auto">
          <a:xfrm>
            <a:off x="468313" y="877888"/>
            <a:ext cx="8207375" cy="0"/>
          </a:xfrm>
          <a:prstGeom prst="line">
            <a:avLst/>
          </a:prstGeom>
          <a:noFill/>
          <a:ln w="6350">
            <a:solidFill>
              <a:srgbClr val="D20000"/>
            </a:solidFill>
            <a:round/>
            <a:headEnd/>
            <a:tailEnd/>
          </a:ln>
          <a:effectLst/>
        </p:spPr>
        <p:txBody>
          <a:bodyPr/>
          <a:lstStyle/>
          <a:p>
            <a:pPr>
              <a:defRPr/>
            </a:pPr>
            <a:endParaRPr lang="en-GB">
              <a:latin typeface="Arial" pitchFamily="34" charset="0"/>
            </a:endParaRPr>
          </a:p>
        </p:txBody>
      </p:sp>
      <p:cxnSp>
        <p:nvCxnSpPr>
          <p:cNvPr id="6" name="Straight Connector 5"/>
          <p:cNvCxnSpPr/>
          <p:nvPr userDrawn="1"/>
        </p:nvCxnSpPr>
        <p:spPr>
          <a:xfrm>
            <a:off x="0" y="6415088"/>
            <a:ext cx="6948488" cy="0"/>
          </a:xfrm>
          <a:prstGeom prst="line">
            <a:avLst/>
          </a:prstGeom>
          <a:ln>
            <a:solidFill>
              <a:srgbClr val="D20000"/>
            </a:solidFill>
          </a:ln>
          <a:effectLst/>
        </p:spPr>
        <p:style>
          <a:lnRef idx="2">
            <a:schemeClr val="accent1"/>
          </a:lnRef>
          <a:fillRef idx="0">
            <a:schemeClr val="accent1"/>
          </a:fillRef>
          <a:effectRef idx="1">
            <a:schemeClr val="accent1"/>
          </a:effectRef>
          <a:fontRef idx="minor">
            <a:schemeClr val="tx1"/>
          </a:fontRef>
        </p:style>
      </p:cxnSp>
      <p:pic>
        <p:nvPicPr>
          <p:cNvPr id="1030" name="Picture 6" descr="association-of-ringing-teachers-transparent.eps"/>
          <p:cNvPicPr>
            <a:picLocks noChangeAspect="1"/>
          </p:cNvPicPr>
          <p:nvPr userDrawn="1"/>
        </p:nvPicPr>
        <p:blipFill>
          <a:blip r:embed="rId2"/>
          <a:srcRect/>
          <a:stretch>
            <a:fillRect/>
          </a:stretch>
        </p:blipFill>
        <p:spPr bwMode="auto">
          <a:xfrm>
            <a:off x="7566025" y="6178550"/>
            <a:ext cx="1550988" cy="446088"/>
          </a:xfrm>
          <a:prstGeom prst="rect">
            <a:avLst/>
          </a:prstGeom>
          <a:noFill/>
          <a:ln w="9525">
            <a:noFill/>
            <a:miter lim="800000"/>
            <a:headEnd/>
            <a:tailEnd/>
          </a:ln>
        </p:spPr>
      </p:pic>
      <p:sp>
        <p:nvSpPr>
          <p:cNvPr id="8" name="Slide Number Placeholder 4"/>
          <p:cNvSpPr txBox="1">
            <a:spLocks/>
          </p:cNvSpPr>
          <p:nvPr userDrawn="1"/>
        </p:nvSpPr>
        <p:spPr>
          <a:xfrm>
            <a:off x="7115175" y="6223000"/>
            <a:ext cx="465138" cy="365125"/>
          </a:xfrm>
          <a:prstGeom prst="rect">
            <a:avLst/>
          </a:prstGeom>
        </p:spPr>
        <p:txBody>
          <a:bodyPr lIns="0" tIns="0" rIns="0" bIns="0" anchor="ctr"/>
          <a:lstStyle>
            <a:defPPr>
              <a:defRPr lang="en-GB"/>
            </a:defPPr>
            <a:lvl1pPr algn="l" rtl="0" fontAlgn="base">
              <a:spcBef>
                <a:spcPct val="0"/>
              </a:spcBef>
              <a:spcAft>
                <a:spcPct val="0"/>
              </a:spcAft>
              <a:defRPr lang="en-AU" sz="1200" kern="1200" smtClean="0">
                <a:solidFill>
                  <a:srgbClr val="D20000"/>
                </a:solidFill>
                <a:latin typeface="Arial"/>
                <a:ea typeface="+mn-ea"/>
                <a:cs typeface="Arial"/>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defRPr/>
            </a:pPr>
            <a:fld id="{3F93F5D3-28FC-4403-A8C1-877E9CC461D8}" type="slidenum">
              <a:rPr/>
              <a:pPr>
                <a:defRPr/>
              </a:pPr>
              <a:t>‹#›</a:t>
            </a:fld>
            <a:endParaRPr dirty="0"/>
          </a:p>
        </p:txBody>
      </p:sp>
    </p:spTree>
  </p:cSld>
  <p:clrMap bg1="lt1" tx1="dk1" bg2="lt2" tx2="dk2" accent1="accent1" accent2="accent2" accent3="accent3" accent4="accent4" accent5="accent5" accent6="accent6" hlink="hlink" folHlink="folHlink"/>
  <p:hf hdr="0" ftr="0" dt="0"/>
  <p:txStyles>
    <p:titleStyle>
      <a:lvl1pPr algn="l" rtl="0" eaLnBrk="0" fontAlgn="base" hangingPunct="0">
        <a:spcBef>
          <a:spcPct val="0"/>
        </a:spcBef>
        <a:spcAft>
          <a:spcPct val="0"/>
        </a:spcAft>
        <a:defRPr sz="2200" spc="-50">
          <a:solidFill>
            <a:schemeClr val="tx1"/>
          </a:solidFill>
          <a:latin typeface="+mj-lt"/>
          <a:ea typeface="+mj-ea"/>
          <a:cs typeface="+mj-cs"/>
        </a:defRPr>
      </a:lvl1pPr>
      <a:lvl2pPr algn="l" rtl="0" eaLnBrk="0" fontAlgn="base" hangingPunct="0">
        <a:spcBef>
          <a:spcPct val="0"/>
        </a:spcBef>
        <a:spcAft>
          <a:spcPct val="0"/>
        </a:spcAft>
        <a:defRPr sz="2200">
          <a:solidFill>
            <a:schemeClr val="tx1"/>
          </a:solidFill>
          <a:latin typeface="Arial" pitchFamily="34" charset="0"/>
        </a:defRPr>
      </a:lvl2pPr>
      <a:lvl3pPr algn="l" rtl="0" eaLnBrk="0" fontAlgn="base" hangingPunct="0">
        <a:spcBef>
          <a:spcPct val="0"/>
        </a:spcBef>
        <a:spcAft>
          <a:spcPct val="0"/>
        </a:spcAft>
        <a:defRPr sz="2200">
          <a:solidFill>
            <a:schemeClr val="tx1"/>
          </a:solidFill>
          <a:latin typeface="Arial" pitchFamily="34" charset="0"/>
        </a:defRPr>
      </a:lvl3pPr>
      <a:lvl4pPr algn="l" rtl="0" eaLnBrk="0" fontAlgn="base" hangingPunct="0">
        <a:spcBef>
          <a:spcPct val="0"/>
        </a:spcBef>
        <a:spcAft>
          <a:spcPct val="0"/>
        </a:spcAft>
        <a:defRPr sz="2200">
          <a:solidFill>
            <a:schemeClr val="tx1"/>
          </a:solidFill>
          <a:latin typeface="Arial" pitchFamily="34" charset="0"/>
        </a:defRPr>
      </a:lvl4pPr>
      <a:lvl5pPr algn="l" rtl="0" eaLnBrk="0" fontAlgn="base" hangingPunct="0">
        <a:spcBef>
          <a:spcPct val="0"/>
        </a:spcBef>
        <a:spcAft>
          <a:spcPct val="0"/>
        </a:spcAft>
        <a:defRPr sz="2200">
          <a:solidFill>
            <a:schemeClr val="tx1"/>
          </a:solidFill>
          <a:latin typeface="Arial" pitchFamily="34" charset="0"/>
        </a:defRPr>
      </a:lvl5pPr>
      <a:lvl6pPr marL="457200" algn="l" rtl="0" eaLnBrk="1" fontAlgn="base" hangingPunct="1">
        <a:spcBef>
          <a:spcPct val="0"/>
        </a:spcBef>
        <a:spcAft>
          <a:spcPct val="0"/>
        </a:spcAft>
        <a:defRPr sz="2400">
          <a:solidFill>
            <a:schemeClr val="tx2"/>
          </a:solidFill>
          <a:latin typeface="Arial" pitchFamily="34" charset="0"/>
        </a:defRPr>
      </a:lvl6pPr>
      <a:lvl7pPr marL="914400" algn="l" rtl="0" eaLnBrk="1" fontAlgn="base" hangingPunct="1">
        <a:spcBef>
          <a:spcPct val="0"/>
        </a:spcBef>
        <a:spcAft>
          <a:spcPct val="0"/>
        </a:spcAft>
        <a:defRPr sz="2400">
          <a:solidFill>
            <a:schemeClr val="tx2"/>
          </a:solidFill>
          <a:latin typeface="Arial" pitchFamily="34" charset="0"/>
        </a:defRPr>
      </a:lvl7pPr>
      <a:lvl8pPr marL="1371600" algn="l" rtl="0" eaLnBrk="1" fontAlgn="base" hangingPunct="1">
        <a:spcBef>
          <a:spcPct val="0"/>
        </a:spcBef>
        <a:spcAft>
          <a:spcPct val="0"/>
        </a:spcAft>
        <a:defRPr sz="2400">
          <a:solidFill>
            <a:schemeClr val="tx2"/>
          </a:solidFill>
          <a:latin typeface="Arial" pitchFamily="34" charset="0"/>
        </a:defRPr>
      </a:lvl8pPr>
      <a:lvl9pPr marL="1828800" algn="l" rtl="0" eaLnBrk="1" fontAlgn="base" hangingPunct="1">
        <a:spcBef>
          <a:spcPct val="0"/>
        </a:spcBef>
        <a:spcAft>
          <a:spcPct val="0"/>
        </a:spcAft>
        <a:defRPr sz="2400">
          <a:solidFill>
            <a:schemeClr val="tx2"/>
          </a:solidFill>
          <a:latin typeface="Arial" pitchFamily="34" charset="0"/>
        </a:defRPr>
      </a:lvl9pPr>
    </p:titleStyle>
    <p:bodyStyle>
      <a:lvl1pPr marL="180975" indent="-180975" algn="l" defTabSz="973138" rtl="0" eaLnBrk="0" fontAlgn="base" hangingPunct="0">
        <a:lnSpc>
          <a:spcPct val="120000"/>
        </a:lnSpc>
        <a:spcBef>
          <a:spcPct val="60000"/>
        </a:spcBef>
        <a:spcAft>
          <a:spcPct val="0"/>
        </a:spcAft>
        <a:buClr>
          <a:schemeClr val="tx1"/>
        </a:buClr>
        <a:buChar char="•"/>
        <a:defRPr sz="1600">
          <a:solidFill>
            <a:schemeClr val="tx1"/>
          </a:solidFill>
          <a:latin typeface="+mn-lt"/>
          <a:ea typeface="+mn-ea"/>
          <a:cs typeface="+mn-cs"/>
        </a:defRPr>
      </a:lvl1pPr>
      <a:lvl2pPr marL="538163" indent="-177800" algn="l" defTabSz="973138" rtl="0" eaLnBrk="0" fontAlgn="base" hangingPunct="0">
        <a:lnSpc>
          <a:spcPct val="120000"/>
        </a:lnSpc>
        <a:spcBef>
          <a:spcPct val="60000"/>
        </a:spcBef>
        <a:spcAft>
          <a:spcPct val="0"/>
        </a:spcAft>
        <a:buClr>
          <a:schemeClr val="tx1"/>
        </a:buClr>
        <a:buSzPct val="80000"/>
        <a:buFont typeface="Helvetica" pitchFamily="34" charset="0"/>
        <a:buChar char="–"/>
        <a:defRPr sz="1600">
          <a:solidFill>
            <a:schemeClr val="tx1"/>
          </a:solidFill>
          <a:latin typeface="+mn-lt"/>
        </a:defRPr>
      </a:lvl2pPr>
      <a:lvl3pPr marL="946150" indent="-228600" algn="l" defTabSz="973138" rtl="0" eaLnBrk="0" fontAlgn="base" hangingPunct="0">
        <a:lnSpc>
          <a:spcPct val="120000"/>
        </a:lnSpc>
        <a:spcBef>
          <a:spcPct val="60000"/>
        </a:spcBef>
        <a:spcAft>
          <a:spcPct val="0"/>
        </a:spcAft>
        <a:buClr>
          <a:schemeClr val="tx1"/>
        </a:buClr>
        <a:buChar char="•"/>
        <a:defRPr sz="1600">
          <a:solidFill>
            <a:schemeClr val="tx1"/>
          </a:solidFill>
          <a:latin typeface="+mn-lt"/>
        </a:defRPr>
      </a:lvl3pPr>
      <a:lvl4pPr marL="1198563" indent="-228600" algn="l" defTabSz="973138" rtl="0" eaLnBrk="0" fontAlgn="base" hangingPunct="0">
        <a:lnSpc>
          <a:spcPct val="120000"/>
        </a:lnSpc>
        <a:spcBef>
          <a:spcPct val="60000"/>
        </a:spcBef>
        <a:spcAft>
          <a:spcPct val="0"/>
        </a:spcAft>
        <a:buClr>
          <a:schemeClr val="tx1"/>
        </a:buClr>
        <a:buSzPct val="80000"/>
        <a:buFont typeface="Helvetica" pitchFamily="34" charset="0"/>
        <a:buChar char="–"/>
        <a:defRPr sz="1400">
          <a:solidFill>
            <a:schemeClr val="tx1"/>
          </a:solidFill>
          <a:latin typeface="+mn-lt"/>
        </a:defRPr>
      </a:lvl4pPr>
      <a:lvl5pPr marL="1889125" indent="-228600" algn="l" defTabSz="973138" rtl="0" eaLnBrk="0" fontAlgn="base" hangingPunct="0">
        <a:lnSpc>
          <a:spcPct val="120000"/>
        </a:lnSpc>
        <a:spcBef>
          <a:spcPct val="60000"/>
        </a:spcBef>
        <a:spcAft>
          <a:spcPct val="0"/>
        </a:spcAft>
        <a:buClr>
          <a:schemeClr val="tx1"/>
        </a:buClr>
        <a:buChar char="•"/>
        <a:defRPr sz="1200">
          <a:solidFill>
            <a:schemeClr val="tx1"/>
          </a:solidFill>
          <a:latin typeface="+mn-lt"/>
        </a:defRPr>
      </a:lvl5pPr>
      <a:lvl6pPr marL="2346325" indent="-228600" algn="l" defTabSz="973138" rtl="0" eaLnBrk="1" fontAlgn="base" hangingPunct="1">
        <a:lnSpc>
          <a:spcPct val="90000"/>
        </a:lnSpc>
        <a:spcBef>
          <a:spcPct val="60000"/>
        </a:spcBef>
        <a:spcAft>
          <a:spcPct val="0"/>
        </a:spcAft>
        <a:buChar char="•"/>
        <a:defRPr sz="1200">
          <a:solidFill>
            <a:schemeClr val="tx2"/>
          </a:solidFill>
          <a:latin typeface="+mn-lt"/>
        </a:defRPr>
      </a:lvl6pPr>
      <a:lvl7pPr marL="2803525" indent="-228600" algn="l" defTabSz="973138" rtl="0" eaLnBrk="1" fontAlgn="base" hangingPunct="1">
        <a:lnSpc>
          <a:spcPct val="90000"/>
        </a:lnSpc>
        <a:spcBef>
          <a:spcPct val="60000"/>
        </a:spcBef>
        <a:spcAft>
          <a:spcPct val="0"/>
        </a:spcAft>
        <a:buChar char="•"/>
        <a:defRPr sz="1200">
          <a:solidFill>
            <a:schemeClr val="tx2"/>
          </a:solidFill>
          <a:latin typeface="+mn-lt"/>
        </a:defRPr>
      </a:lvl7pPr>
      <a:lvl8pPr marL="3260725" indent="-228600" algn="l" defTabSz="973138" rtl="0" eaLnBrk="1" fontAlgn="base" hangingPunct="1">
        <a:lnSpc>
          <a:spcPct val="90000"/>
        </a:lnSpc>
        <a:spcBef>
          <a:spcPct val="60000"/>
        </a:spcBef>
        <a:spcAft>
          <a:spcPct val="0"/>
        </a:spcAft>
        <a:buChar char="•"/>
        <a:defRPr sz="1200">
          <a:solidFill>
            <a:schemeClr val="tx2"/>
          </a:solidFill>
          <a:latin typeface="+mn-lt"/>
        </a:defRPr>
      </a:lvl8pPr>
      <a:lvl9pPr marL="3717925" indent="-228600" algn="l" defTabSz="973138" rtl="0" eaLnBrk="1" fontAlgn="base" hangingPunct="1">
        <a:lnSpc>
          <a:spcPct val="90000"/>
        </a:lnSpc>
        <a:spcBef>
          <a:spcPct val="60000"/>
        </a:spcBef>
        <a:spcAft>
          <a:spcPct val="0"/>
        </a:spcAft>
        <a:buChar char="•"/>
        <a:defRPr sz="1200">
          <a:solidFill>
            <a:schemeClr val="tx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68313" y="44450"/>
            <a:ext cx="8207375" cy="739775"/>
          </a:xfrm>
          <a:prstGeom prst="rect">
            <a:avLst/>
          </a:prstGeom>
          <a:noFill/>
          <a:ln w="9525">
            <a:noFill/>
            <a:miter lim="800000"/>
            <a:headEnd/>
            <a:tailEnd/>
          </a:ln>
        </p:spPr>
        <p:txBody>
          <a:bodyPr vert="horz" wrap="square" lIns="0" tIns="0" rIns="0" bIns="0" numCol="1" anchor="b" anchorCtr="0" compatLnSpc="1">
            <a:prstTxWarp prst="textNoShape">
              <a:avLst/>
            </a:prstTxWarp>
          </a:bodyPr>
          <a:lstStyle/>
          <a:p>
            <a:pPr lvl="0"/>
            <a:r>
              <a:rPr lang="en-GB" dirty="0"/>
              <a:t>Click to edit Master title style</a:t>
            </a:r>
          </a:p>
        </p:txBody>
      </p:sp>
      <p:sp>
        <p:nvSpPr>
          <p:cNvPr id="2051" name="Rectangle 3"/>
          <p:cNvSpPr>
            <a:spLocks noGrp="1" noChangeArrowheads="1"/>
          </p:cNvSpPr>
          <p:nvPr>
            <p:ph type="body" idx="1"/>
          </p:nvPr>
        </p:nvSpPr>
        <p:spPr bwMode="auto">
          <a:xfrm>
            <a:off x="468313" y="1196975"/>
            <a:ext cx="8207375" cy="467995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Line 11"/>
          <p:cNvSpPr>
            <a:spLocks noChangeShapeType="1"/>
          </p:cNvSpPr>
          <p:nvPr/>
        </p:nvSpPr>
        <p:spPr bwMode="auto">
          <a:xfrm>
            <a:off x="468313" y="877888"/>
            <a:ext cx="8207375" cy="0"/>
          </a:xfrm>
          <a:prstGeom prst="line">
            <a:avLst/>
          </a:prstGeom>
          <a:noFill/>
          <a:ln w="6350">
            <a:solidFill>
              <a:srgbClr val="D20000"/>
            </a:solidFill>
            <a:round/>
            <a:headEnd/>
            <a:tailEnd/>
          </a:ln>
          <a:effectLst/>
        </p:spPr>
        <p:txBody>
          <a:bodyPr/>
          <a:lstStyle/>
          <a:p>
            <a:pPr>
              <a:defRPr/>
            </a:pPr>
            <a:endParaRPr lang="en-GB">
              <a:latin typeface="Arial" pitchFamily="34" charset="0"/>
            </a:endParaRPr>
          </a:p>
        </p:txBody>
      </p:sp>
      <p:cxnSp>
        <p:nvCxnSpPr>
          <p:cNvPr id="7" name="Straight Connector 6"/>
          <p:cNvCxnSpPr/>
          <p:nvPr userDrawn="1"/>
        </p:nvCxnSpPr>
        <p:spPr>
          <a:xfrm>
            <a:off x="0" y="6415088"/>
            <a:ext cx="6948488" cy="0"/>
          </a:xfrm>
          <a:prstGeom prst="line">
            <a:avLst/>
          </a:prstGeom>
          <a:ln>
            <a:solidFill>
              <a:srgbClr val="D20000"/>
            </a:solidFill>
          </a:ln>
          <a:effectLst/>
        </p:spPr>
        <p:style>
          <a:lnRef idx="2">
            <a:schemeClr val="accent1"/>
          </a:lnRef>
          <a:fillRef idx="0">
            <a:schemeClr val="accent1"/>
          </a:fillRef>
          <a:effectRef idx="1">
            <a:schemeClr val="accent1"/>
          </a:effectRef>
          <a:fontRef idx="minor">
            <a:schemeClr val="tx1"/>
          </a:fontRef>
        </p:style>
      </p:cxnSp>
      <p:pic>
        <p:nvPicPr>
          <p:cNvPr id="2054" name="Picture 7" descr="association-of-ringing-teachers-transparent.eps"/>
          <p:cNvPicPr>
            <a:picLocks noChangeAspect="1"/>
          </p:cNvPicPr>
          <p:nvPr userDrawn="1"/>
        </p:nvPicPr>
        <p:blipFill>
          <a:blip r:embed="rId6"/>
          <a:srcRect/>
          <a:stretch>
            <a:fillRect/>
          </a:stretch>
        </p:blipFill>
        <p:spPr bwMode="auto">
          <a:xfrm>
            <a:off x="7566025" y="6178550"/>
            <a:ext cx="1550988" cy="446088"/>
          </a:xfrm>
          <a:prstGeom prst="rect">
            <a:avLst/>
          </a:prstGeom>
          <a:noFill/>
          <a:ln w="9525">
            <a:noFill/>
            <a:miter lim="800000"/>
            <a:headEnd/>
            <a:tailEnd/>
          </a:ln>
        </p:spPr>
      </p:pic>
      <p:sp>
        <p:nvSpPr>
          <p:cNvPr id="9" name="Slide Number Placeholder 4"/>
          <p:cNvSpPr txBox="1">
            <a:spLocks/>
          </p:cNvSpPr>
          <p:nvPr userDrawn="1"/>
        </p:nvSpPr>
        <p:spPr>
          <a:xfrm>
            <a:off x="7115175" y="6223000"/>
            <a:ext cx="465138" cy="365125"/>
          </a:xfrm>
          <a:prstGeom prst="rect">
            <a:avLst/>
          </a:prstGeom>
        </p:spPr>
        <p:txBody>
          <a:bodyPr lIns="0" tIns="0" rIns="0" bIns="0" anchor="ctr"/>
          <a:lstStyle>
            <a:defPPr>
              <a:defRPr lang="en-GB"/>
            </a:defPPr>
            <a:lvl1pPr algn="l" rtl="0" fontAlgn="base">
              <a:spcBef>
                <a:spcPct val="0"/>
              </a:spcBef>
              <a:spcAft>
                <a:spcPct val="0"/>
              </a:spcAft>
              <a:defRPr lang="en-AU" sz="1200" kern="1200" smtClean="0">
                <a:solidFill>
                  <a:srgbClr val="D20000"/>
                </a:solidFill>
                <a:latin typeface="Arial"/>
                <a:ea typeface="+mn-ea"/>
                <a:cs typeface="Arial"/>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defRPr/>
            </a:pPr>
            <a:fld id="{CDA77C48-2BE6-4A35-8F22-5550A3239AB9}" type="slidenum">
              <a:rPr/>
              <a:pPr>
                <a:defRPr/>
              </a:pPr>
              <a:t>‹#›</a:t>
            </a:fld>
            <a:endParaRPr dirty="0"/>
          </a:p>
        </p:txBody>
      </p:sp>
    </p:spTree>
  </p:cSld>
  <p:clrMap bg1="lt1" tx1="dk1" bg2="lt2" tx2="dk2" accent1="accent1" accent2="accent2" accent3="accent3" accent4="accent4" accent5="accent5" accent6="accent6" hlink="hlink" folHlink="folHlink"/>
  <p:sldLayoutIdLst>
    <p:sldLayoutId id="2147484062" r:id="rId1"/>
    <p:sldLayoutId id="2147484056" r:id="rId2"/>
    <p:sldLayoutId id="2147484055" r:id="rId3"/>
    <p:sldLayoutId id="2147484065" r:id="rId4"/>
  </p:sldLayoutIdLst>
  <p:hf hdr="0" ftr="0" dt="0"/>
  <p:txStyles>
    <p:titleStyle>
      <a:lvl1pPr algn="l" rtl="0" eaLnBrk="0" fontAlgn="base" hangingPunct="0">
        <a:spcBef>
          <a:spcPct val="0"/>
        </a:spcBef>
        <a:spcAft>
          <a:spcPct val="0"/>
        </a:spcAft>
        <a:defRPr sz="2200" spc="-50">
          <a:solidFill>
            <a:schemeClr val="tx1"/>
          </a:solidFill>
          <a:latin typeface="+mj-lt"/>
          <a:ea typeface="+mj-ea"/>
          <a:cs typeface="+mj-cs"/>
        </a:defRPr>
      </a:lvl1pPr>
      <a:lvl2pPr algn="l" rtl="0" eaLnBrk="0" fontAlgn="base" hangingPunct="0">
        <a:spcBef>
          <a:spcPct val="0"/>
        </a:spcBef>
        <a:spcAft>
          <a:spcPct val="0"/>
        </a:spcAft>
        <a:defRPr sz="2200">
          <a:solidFill>
            <a:schemeClr val="tx1"/>
          </a:solidFill>
          <a:latin typeface="Arial" pitchFamily="34" charset="0"/>
        </a:defRPr>
      </a:lvl2pPr>
      <a:lvl3pPr algn="l" rtl="0" eaLnBrk="0" fontAlgn="base" hangingPunct="0">
        <a:spcBef>
          <a:spcPct val="0"/>
        </a:spcBef>
        <a:spcAft>
          <a:spcPct val="0"/>
        </a:spcAft>
        <a:defRPr sz="2200">
          <a:solidFill>
            <a:schemeClr val="tx1"/>
          </a:solidFill>
          <a:latin typeface="Arial" pitchFamily="34" charset="0"/>
        </a:defRPr>
      </a:lvl3pPr>
      <a:lvl4pPr algn="l" rtl="0" eaLnBrk="0" fontAlgn="base" hangingPunct="0">
        <a:spcBef>
          <a:spcPct val="0"/>
        </a:spcBef>
        <a:spcAft>
          <a:spcPct val="0"/>
        </a:spcAft>
        <a:defRPr sz="2200">
          <a:solidFill>
            <a:schemeClr val="tx1"/>
          </a:solidFill>
          <a:latin typeface="Arial" pitchFamily="34" charset="0"/>
        </a:defRPr>
      </a:lvl4pPr>
      <a:lvl5pPr algn="l" rtl="0" eaLnBrk="0" fontAlgn="base" hangingPunct="0">
        <a:spcBef>
          <a:spcPct val="0"/>
        </a:spcBef>
        <a:spcAft>
          <a:spcPct val="0"/>
        </a:spcAft>
        <a:defRPr sz="2200">
          <a:solidFill>
            <a:schemeClr val="tx1"/>
          </a:solidFill>
          <a:latin typeface="Arial" pitchFamily="34" charset="0"/>
        </a:defRPr>
      </a:lvl5pPr>
      <a:lvl6pPr marL="457200" algn="l" rtl="0" fontAlgn="base">
        <a:spcBef>
          <a:spcPct val="0"/>
        </a:spcBef>
        <a:spcAft>
          <a:spcPct val="0"/>
        </a:spcAft>
        <a:defRPr sz="2400">
          <a:solidFill>
            <a:schemeClr val="tx2"/>
          </a:solidFill>
          <a:latin typeface="Arial" pitchFamily="34" charset="0"/>
        </a:defRPr>
      </a:lvl6pPr>
      <a:lvl7pPr marL="914400" algn="l" rtl="0" fontAlgn="base">
        <a:spcBef>
          <a:spcPct val="0"/>
        </a:spcBef>
        <a:spcAft>
          <a:spcPct val="0"/>
        </a:spcAft>
        <a:defRPr sz="2400">
          <a:solidFill>
            <a:schemeClr val="tx2"/>
          </a:solidFill>
          <a:latin typeface="Arial" pitchFamily="34" charset="0"/>
        </a:defRPr>
      </a:lvl7pPr>
      <a:lvl8pPr marL="1371600" algn="l" rtl="0" fontAlgn="base">
        <a:spcBef>
          <a:spcPct val="0"/>
        </a:spcBef>
        <a:spcAft>
          <a:spcPct val="0"/>
        </a:spcAft>
        <a:defRPr sz="2400">
          <a:solidFill>
            <a:schemeClr val="tx2"/>
          </a:solidFill>
          <a:latin typeface="Arial" pitchFamily="34" charset="0"/>
        </a:defRPr>
      </a:lvl8pPr>
      <a:lvl9pPr marL="1828800" algn="l" rtl="0" fontAlgn="base">
        <a:spcBef>
          <a:spcPct val="0"/>
        </a:spcBef>
        <a:spcAft>
          <a:spcPct val="0"/>
        </a:spcAft>
        <a:defRPr sz="2400">
          <a:solidFill>
            <a:schemeClr val="tx2"/>
          </a:solidFill>
          <a:latin typeface="Arial" pitchFamily="34" charset="0"/>
        </a:defRPr>
      </a:lvl9pPr>
    </p:titleStyle>
    <p:bodyStyle>
      <a:lvl1pPr marL="180975" indent="-180975" algn="l" defTabSz="973138" rtl="0" eaLnBrk="0" fontAlgn="base" hangingPunct="0">
        <a:lnSpc>
          <a:spcPct val="120000"/>
        </a:lnSpc>
        <a:spcBef>
          <a:spcPct val="60000"/>
        </a:spcBef>
        <a:spcAft>
          <a:spcPct val="0"/>
        </a:spcAft>
        <a:buClr>
          <a:schemeClr val="tx1"/>
        </a:buClr>
        <a:buChar char="•"/>
        <a:defRPr sz="1600">
          <a:solidFill>
            <a:schemeClr val="tx1"/>
          </a:solidFill>
          <a:latin typeface="+mn-lt"/>
          <a:ea typeface="+mn-ea"/>
          <a:cs typeface="+mn-cs"/>
        </a:defRPr>
      </a:lvl1pPr>
      <a:lvl2pPr marL="538163" indent="-177800" algn="l" defTabSz="973138" rtl="0" eaLnBrk="0" fontAlgn="base" hangingPunct="0">
        <a:lnSpc>
          <a:spcPct val="120000"/>
        </a:lnSpc>
        <a:spcBef>
          <a:spcPct val="60000"/>
        </a:spcBef>
        <a:spcAft>
          <a:spcPct val="0"/>
        </a:spcAft>
        <a:buClr>
          <a:schemeClr val="tx1"/>
        </a:buClr>
        <a:buSzPct val="80000"/>
        <a:buFont typeface="Helvetica" pitchFamily="34" charset="0"/>
        <a:buChar char="–"/>
        <a:defRPr sz="1600">
          <a:solidFill>
            <a:schemeClr val="tx1"/>
          </a:solidFill>
          <a:latin typeface="+mn-lt"/>
        </a:defRPr>
      </a:lvl2pPr>
      <a:lvl3pPr marL="946150" indent="-228600" algn="l" defTabSz="973138" rtl="0" eaLnBrk="0" fontAlgn="base" hangingPunct="0">
        <a:lnSpc>
          <a:spcPct val="120000"/>
        </a:lnSpc>
        <a:spcBef>
          <a:spcPct val="60000"/>
        </a:spcBef>
        <a:spcAft>
          <a:spcPct val="0"/>
        </a:spcAft>
        <a:buClr>
          <a:schemeClr val="tx1"/>
        </a:buClr>
        <a:buChar char="•"/>
        <a:defRPr sz="1600">
          <a:solidFill>
            <a:schemeClr val="tx1"/>
          </a:solidFill>
          <a:latin typeface="+mn-lt"/>
        </a:defRPr>
      </a:lvl3pPr>
      <a:lvl4pPr marL="1198563" indent="-228600" algn="l" defTabSz="973138" rtl="0" eaLnBrk="0" fontAlgn="base" hangingPunct="0">
        <a:lnSpc>
          <a:spcPct val="120000"/>
        </a:lnSpc>
        <a:spcBef>
          <a:spcPct val="0"/>
        </a:spcBef>
        <a:spcAft>
          <a:spcPct val="0"/>
        </a:spcAft>
        <a:buClr>
          <a:schemeClr val="tx1"/>
        </a:buClr>
        <a:buSzPct val="80000"/>
        <a:buFont typeface="Helvetica" pitchFamily="34" charset="0"/>
        <a:buChar char="–"/>
        <a:defRPr sz="1400">
          <a:solidFill>
            <a:schemeClr val="tx1"/>
          </a:solidFill>
          <a:latin typeface="+mn-lt"/>
        </a:defRPr>
      </a:lvl4pPr>
      <a:lvl5pPr marL="1889125" indent="-228600" algn="l" defTabSz="973138" rtl="0" eaLnBrk="0" fontAlgn="base" hangingPunct="0">
        <a:lnSpc>
          <a:spcPct val="120000"/>
        </a:lnSpc>
        <a:spcBef>
          <a:spcPct val="0"/>
        </a:spcBef>
        <a:spcAft>
          <a:spcPct val="0"/>
        </a:spcAft>
        <a:buClr>
          <a:schemeClr val="tx1"/>
        </a:buClr>
        <a:buChar char="•"/>
        <a:defRPr sz="1200">
          <a:solidFill>
            <a:schemeClr val="tx1"/>
          </a:solidFill>
          <a:latin typeface="+mn-lt"/>
        </a:defRPr>
      </a:lvl5pPr>
      <a:lvl6pPr marL="2346325" indent="-228600" algn="l" defTabSz="973138" rtl="0" fontAlgn="base">
        <a:lnSpc>
          <a:spcPct val="90000"/>
        </a:lnSpc>
        <a:spcBef>
          <a:spcPct val="60000"/>
        </a:spcBef>
        <a:spcAft>
          <a:spcPct val="0"/>
        </a:spcAft>
        <a:buChar char="•"/>
        <a:defRPr sz="1200">
          <a:solidFill>
            <a:schemeClr val="tx2"/>
          </a:solidFill>
          <a:latin typeface="+mn-lt"/>
        </a:defRPr>
      </a:lvl6pPr>
      <a:lvl7pPr marL="2803525" indent="-228600" algn="l" defTabSz="973138" rtl="0" fontAlgn="base">
        <a:lnSpc>
          <a:spcPct val="90000"/>
        </a:lnSpc>
        <a:spcBef>
          <a:spcPct val="60000"/>
        </a:spcBef>
        <a:spcAft>
          <a:spcPct val="0"/>
        </a:spcAft>
        <a:buChar char="•"/>
        <a:defRPr sz="1200">
          <a:solidFill>
            <a:schemeClr val="tx2"/>
          </a:solidFill>
          <a:latin typeface="+mn-lt"/>
        </a:defRPr>
      </a:lvl7pPr>
      <a:lvl8pPr marL="3260725" indent="-228600" algn="l" defTabSz="973138" rtl="0" fontAlgn="base">
        <a:lnSpc>
          <a:spcPct val="90000"/>
        </a:lnSpc>
        <a:spcBef>
          <a:spcPct val="60000"/>
        </a:spcBef>
        <a:spcAft>
          <a:spcPct val="0"/>
        </a:spcAft>
        <a:buChar char="•"/>
        <a:defRPr sz="1200">
          <a:solidFill>
            <a:schemeClr val="tx2"/>
          </a:solidFill>
          <a:latin typeface="+mn-lt"/>
        </a:defRPr>
      </a:lvl8pPr>
      <a:lvl9pPr marL="3717925" indent="-228600" algn="l" defTabSz="973138" rtl="0" fontAlgn="base">
        <a:lnSpc>
          <a:spcPct val="90000"/>
        </a:lnSpc>
        <a:spcBef>
          <a:spcPct val="60000"/>
        </a:spcBef>
        <a:spcAft>
          <a:spcPct val="0"/>
        </a:spcAft>
        <a:buChar char="•"/>
        <a:defRPr sz="1200">
          <a:solidFill>
            <a:schemeClr val="tx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5" name="Rectangle 2"/>
          <p:cNvSpPr>
            <a:spLocks noGrp="1" noChangeArrowheads="1"/>
          </p:cNvSpPr>
          <p:nvPr>
            <p:ph type="title"/>
          </p:nvPr>
        </p:nvSpPr>
        <p:spPr bwMode="auto">
          <a:xfrm>
            <a:off x="468313" y="44450"/>
            <a:ext cx="8207375" cy="739775"/>
          </a:xfrm>
          <a:prstGeom prst="rect">
            <a:avLst/>
          </a:prstGeom>
          <a:noFill/>
          <a:ln w="9525">
            <a:noFill/>
            <a:miter lim="800000"/>
            <a:headEnd/>
            <a:tailEnd/>
          </a:ln>
        </p:spPr>
        <p:txBody>
          <a:bodyPr vert="horz" wrap="square" lIns="0" tIns="0" rIns="0" bIns="0" numCol="1" anchor="b" anchorCtr="0" compatLnSpc="1">
            <a:prstTxWarp prst="textNoShape">
              <a:avLst/>
            </a:prstTxWarp>
          </a:bodyPr>
          <a:lstStyle/>
          <a:p>
            <a:pPr lvl="0"/>
            <a:r>
              <a:rPr lang="en-GB" dirty="0"/>
              <a:t>Click to edit Master title style</a:t>
            </a:r>
          </a:p>
        </p:txBody>
      </p:sp>
      <p:sp>
        <p:nvSpPr>
          <p:cNvPr id="6147" name="Text Placeholder 5"/>
          <p:cNvSpPr>
            <a:spLocks noGrp="1"/>
          </p:cNvSpPr>
          <p:nvPr>
            <p:ph type="body" idx="1"/>
          </p:nvPr>
        </p:nvSpPr>
        <p:spPr bwMode="auto">
          <a:xfrm>
            <a:off x="468313" y="1125538"/>
            <a:ext cx="8207375" cy="467995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Line 11"/>
          <p:cNvSpPr>
            <a:spLocks noChangeShapeType="1"/>
          </p:cNvSpPr>
          <p:nvPr/>
        </p:nvSpPr>
        <p:spPr bwMode="auto">
          <a:xfrm>
            <a:off x="468313" y="877888"/>
            <a:ext cx="8207375" cy="0"/>
          </a:xfrm>
          <a:prstGeom prst="line">
            <a:avLst/>
          </a:prstGeom>
          <a:noFill/>
          <a:ln w="6350">
            <a:solidFill>
              <a:srgbClr val="D20000"/>
            </a:solidFill>
            <a:round/>
            <a:headEnd/>
            <a:tailEnd/>
          </a:ln>
          <a:effectLst/>
        </p:spPr>
        <p:txBody>
          <a:bodyPr/>
          <a:lstStyle/>
          <a:p>
            <a:pPr>
              <a:defRPr/>
            </a:pPr>
            <a:endParaRPr lang="en-GB">
              <a:latin typeface="Arial" pitchFamily="34" charset="0"/>
            </a:endParaRPr>
          </a:p>
        </p:txBody>
      </p:sp>
      <p:cxnSp>
        <p:nvCxnSpPr>
          <p:cNvPr id="8" name="Straight Connector 7"/>
          <p:cNvCxnSpPr/>
          <p:nvPr userDrawn="1"/>
        </p:nvCxnSpPr>
        <p:spPr>
          <a:xfrm>
            <a:off x="0" y="6415088"/>
            <a:ext cx="6948488" cy="0"/>
          </a:xfrm>
          <a:prstGeom prst="line">
            <a:avLst/>
          </a:prstGeom>
          <a:ln>
            <a:solidFill>
              <a:srgbClr val="D20000"/>
            </a:solidFill>
          </a:ln>
          <a:effectLst/>
        </p:spPr>
        <p:style>
          <a:lnRef idx="2">
            <a:schemeClr val="accent1"/>
          </a:lnRef>
          <a:fillRef idx="0">
            <a:schemeClr val="accent1"/>
          </a:fillRef>
          <a:effectRef idx="1">
            <a:schemeClr val="accent1"/>
          </a:effectRef>
          <a:fontRef idx="minor">
            <a:schemeClr val="tx1"/>
          </a:fontRef>
        </p:style>
      </p:cxnSp>
      <p:pic>
        <p:nvPicPr>
          <p:cNvPr id="6150" name="Picture 8" descr="association-of-ringing-teachers-transparent.eps"/>
          <p:cNvPicPr>
            <a:picLocks noChangeAspect="1"/>
          </p:cNvPicPr>
          <p:nvPr userDrawn="1"/>
        </p:nvPicPr>
        <p:blipFill>
          <a:blip r:embed="rId9"/>
          <a:srcRect/>
          <a:stretch>
            <a:fillRect/>
          </a:stretch>
        </p:blipFill>
        <p:spPr bwMode="auto">
          <a:xfrm>
            <a:off x="7566025" y="6178550"/>
            <a:ext cx="1550988" cy="446088"/>
          </a:xfrm>
          <a:prstGeom prst="rect">
            <a:avLst/>
          </a:prstGeom>
          <a:noFill/>
          <a:ln w="9525">
            <a:noFill/>
            <a:miter lim="800000"/>
            <a:headEnd/>
            <a:tailEnd/>
          </a:ln>
        </p:spPr>
      </p:pic>
      <p:sp>
        <p:nvSpPr>
          <p:cNvPr id="10" name="Slide Number Placeholder 4"/>
          <p:cNvSpPr txBox="1">
            <a:spLocks/>
          </p:cNvSpPr>
          <p:nvPr userDrawn="1"/>
        </p:nvSpPr>
        <p:spPr>
          <a:xfrm>
            <a:off x="7115175" y="6223000"/>
            <a:ext cx="465138" cy="365125"/>
          </a:xfrm>
          <a:prstGeom prst="rect">
            <a:avLst/>
          </a:prstGeom>
        </p:spPr>
        <p:txBody>
          <a:bodyPr lIns="0" tIns="0" rIns="0" bIns="0" anchor="ctr"/>
          <a:lstStyle>
            <a:defPPr>
              <a:defRPr lang="en-GB"/>
            </a:defPPr>
            <a:lvl1pPr algn="l" rtl="0" fontAlgn="base">
              <a:spcBef>
                <a:spcPct val="0"/>
              </a:spcBef>
              <a:spcAft>
                <a:spcPct val="0"/>
              </a:spcAft>
              <a:defRPr lang="en-AU" sz="1200" kern="1200" smtClean="0">
                <a:solidFill>
                  <a:srgbClr val="D20000"/>
                </a:solidFill>
                <a:latin typeface="Arial"/>
                <a:ea typeface="+mn-ea"/>
                <a:cs typeface="Arial"/>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defRPr/>
            </a:pPr>
            <a:fld id="{FA1772FF-C8F1-4A2A-84DF-66998495DCBF}" type="slidenum">
              <a:rPr/>
              <a:pPr>
                <a:defRPr/>
              </a:pPr>
              <a:t>‹#›</a:t>
            </a:fld>
            <a:endParaRPr dirty="0"/>
          </a:p>
        </p:txBody>
      </p:sp>
    </p:spTree>
  </p:cSld>
  <p:clrMap bg1="lt1" tx1="dk1" bg2="lt2" tx2="dk2" accent1="accent1" accent2="accent2" accent3="accent3" accent4="accent4" accent5="accent5" accent6="accent6" hlink="hlink" folHlink="folHlink"/>
  <p:sldLayoutIdLst>
    <p:sldLayoutId id="2147484061" r:id="rId1"/>
    <p:sldLayoutId id="2147484063" r:id="rId2"/>
    <p:sldLayoutId id="2147484060" r:id="rId3"/>
    <p:sldLayoutId id="2147484064" r:id="rId4"/>
    <p:sldLayoutId id="2147484059" r:id="rId5"/>
    <p:sldLayoutId id="2147484058" r:id="rId6"/>
    <p:sldLayoutId id="2147484057" r:id="rId7"/>
  </p:sldLayoutIdLst>
  <p:hf hdr="0" ftr="0" dt="0"/>
  <p:txStyles>
    <p:titleStyle>
      <a:lvl1pPr algn="l" rtl="0" eaLnBrk="0" fontAlgn="base" hangingPunct="0">
        <a:spcBef>
          <a:spcPct val="0"/>
        </a:spcBef>
        <a:spcAft>
          <a:spcPct val="0"/>
        </a:spcAft>
        <a:defRPr sz="2200" spc="-50">
          <a:solidFill>
            <a:schemeClr val="tx1"/>
          </a:solidFill>
          <a:latin typeface="+mj-lt"/>
          <a:ea typeface="+mj-ea"/>
          <a:cs typeface="+mj-cs"/>
        </a:defRPr>
      </a:lvl1pPr>
      <a:lvl2pPr algn="l" rtl="0" eaLnBrk="0" fontAlgn="base" hangingPunct="0">
        <a:spcBef>
          <a:spcPct val="0"/>
        </a:spcBef>
        <a:spcAft>
          <a:spcPct val="0"/>
        </a:spcAft>
        <a:defRPr sz="2200">
          <a:solidFill>
            <a:schemeClr val="tx1"/>
          </a:solidFill>
          <a:latin typeface="Arial" pitchFamily="34" charset="0"/>
        </a:defRPr>
      </a:lvl2pPr>
      <a:lvl3pPr algn="l" rtl="0" eaLnBrk="0" fontAlgn="base" hangingPunct="0">
        <a:spcBef>
          <a:spcPct val="0"/>
        </a:spcBef>
        <a:spcAft>
          <a:spcPct val="0"/>
        </a:spcAft>
        <a:defRPr sz="2200">
          <a:solidFill>
            <a:schemeClr val="tx1"/>
          </a:solidFill>
          <a:latin typeface="Arial" pitchFamily="34" charset="0"/>
        </a:defRPr>
      </a:lvl3pPr>
      <a:lvl4pPr algn="l" rtl="0" eaLnBrk="0" fontAlgn="base" hangingPunct="0">
        <a:spcBef>
          <a:spcPct val="0"/>
        </a:spcBef>
        <a:spcAft>
          <a:spcPct val="0"/>
        </a:spcAft>
        <a:defRPr sz="2200">
          <a:solidFill>
            <a:schemeClr val="tx1"/>
          </a:solidFill>
          <a:latin typeface="Arial" pitchFamily="34" charset="0"/>
        </a:defRPr>
      </a:lvl4pPr>
      <a:lvl5pPr algn="l" rtl="0" eaLnBrk="0" fontAlgn="base" hangingPunct="0">
        <a:spcBef>
          <a:spcPct val="0"/>
        </a:spcBef>
        <a:spcAft>
          <a:spcPct val="0"/>
        </a:spcAft>
        <a:defRPr sz="2200">
          <a:solidFill>
            <a:schemeClr val="tx1"/>
          </a:solidFill>
          <a:latin typeface="Arial" pitchFamily="34" charset="0"/>
        </a:defRPr>
      </a:lvl5pPr>
      <a:lvl6pPr marL="457200" algn="l" rtl="0" fontAlgn="base">
        <a:spcBef>
          <a:spcPct val="0"/>
        </a:spcBef>
        <a:spcAft>
          <a:spcPct val="0"/>
        </a:spcAft>
        <a:defRPr sz="2400">
          <a:solidFill>
            <a:schemeClr val="tx2"/>
          </a:solidFill>
          <a:latin typeface="Arial" pitchFamily="34" charset="0"/>
        </a:defRPr>
      </a:lvl6pPr>
      <a:lvl7pPr marL="914400" algn="l" rtl="0" fontAlgn="base">
        <a:spcBef>
          <a:spcPct val="0"/>
        </a:spcBef>
        <a:spcAft>
          <a:spcPct val="0"/>
        </a:spcAft>
        <a:defRPr sz="2400">
          <a:solidFill>
            <a:schemeClr val="tx2"/>
          </a:solidFill>
          <a:latin typeface="Arial" pitchFamily="34" charset="0"/>
        </a:defRPr>
      </a:lvl7pPr>
      <a:lvl8pPr marL="1371600" algn="l" rtl="0" fontAlgn="base">
        <a:spcBef>
          <a:spcPct val="0"/>
        </a:spcBef>
        <a:spcAft>
          <a:spcPct val="0"/>
        </a:spcAft>
        <a:defRPr sz="2400">
          <a:solidFill>
            <a:schemeClr val="tx2"/>
          </a:solidFill>
          <a:latin typeface="Arial" pitchFamily="34" charset="0"/>
        </a:defRPr>
      </a:lvl8pPr>
      <a:lvl9pPr marL="1828800" algn="l" rtl="0" fontAlgn="base">
        <a:spcBef>
          <a:spcPct val="0"/>
        </a:spcBef>
        <a:spcAft>
          <a:spcPct val="0"/>
        </a:spcAft>
        <a:defRPr sz="2400">
          <a:solidFill>
            <a:schemeClr val="tx2"/>
          </a:solidFill>
          <a:latin typeface="Arial" pitchFamily="34" charset="0"/>
        </a:defRPr>
      </a:lvl9pPr>
    </p:titleStyle>
    <p:bodyStyle>
      <a:lvl1pPr algn="l" defTabSz="973138" rtl="0" eaLnBrk="0" fontAlgn="base" hangingPunct="0">
        <a:lnSpc>
          <a:spcPct val="120000"/>
        </a:lnSpc>
        <a:spcBef>
          <a:spcPct val="120000"/>
        </a:spcBef>
        <a:spcAft>
          <a:spcPct val="0"/>
        </a:spcAft>
        <a:buClr>
          <a:schemeClr val="accent1"/>
        </a:buClr>
        <a:defRPr sz="1600">
          <a:solidFill>
            <a:schemeClr val="tx1"/>
          </a:solidFill>
          <a:latin typeface="+mn-lt"/>
          <a:ea typeface="+mn-ea"/>
          <a:cs typeface="+mn-cs"/>
        </a:defRPr>
      </a:lvl1pPr>
      <a:lvl2pPr marL="177800" indent="-177800" algn="l" defTabSz="973138" rtl="0" eaLnBrk="0" fontAlgn="base" hangingPunct="0">
        <a:lnSpc>
          <a:spcPct val="120000"/>
        </a:lnSpc>
        <a:spcBef>
          <a:spcPct val="30000"/>
        </a:spcBef>
        <a:spcAft>
          <a:spcPct val="0"/>
        </a:spcAft>
        <a:buSzPct val="100000"/>
        <a:buFont typeface="Arial" charset="0"/>
        <a:buChar char="•"/>
        <a:defRPr sz="1600">
          <a:solidFill>
            <a:schemeClr val="tx1"/>
          </a:solidFill>
          <a:latin typeface="+mn-lt"/>
        </a:defRPr>
      </a:lvl2pPr>
      <a:lvl3pPr marL="355600" indent="-177800" algn="l" defTabSz="973138" rtl="0" eaLnBrk="0" fontAlgn="base" hangingPunct="0">
        <a:lnSpc>
          <a:spcPct val="120000"/>
        </a:lnSpc>
        <a:spcBef>
          <a:spcPct val="15000"/>
        </a:spcBef>
        <a:spcAft>
          <a:spcPct val="0"/>
        </a:spcAft>
        <a:buClr>
          <a:schemeClr val="tx2"/>
        </a:buClr>
        <a:buSzPct val="80000"/>
        <a:buFont typeface="Arial" charset="0"/>
        <a:buChar char="–"/>
        <a:defRPr lang="en-GB" sz="1600" dirty="0">
          <a:solidFill>
            <a:schemeClr val="tx1"/>
          </a:solidFill>
          <a:latin typeface="+mn-lt"/>
        </a:defRPr>
      </a:lvl3pPr>
      <a:lvl4pPr marL="539750" indent="-177800" algn="l" defTabSz="973138" rtl="0" eaLnBrk="0" fontAlgn="base" hangingPunct="0">
        <a:lnSpc>
          <a:spcPct val="120000"/>
        </a:lnSpc>
        <a:spcBef>
          <a:spcPct val="15000"/>
        </a:spcBef>
        <a:spcAft>
          <a:spcPct val="0"/>
        </a:spcAft>
        <a:buSzPct val="100000"/>
        <a:buFont typeface="Arial" charset="0"/>
        <a:buChar char="•"/>
        <a:defRPr lang="en-GB" sz="1600" dirty="0">
          <a:solidFill>
            <a:schemeClr val="tx1"/>
          </a:solidFill>
          <a:latin typeface="+mn-lt"/>
        </a:defRPr>
      </a:lvl4pPr>
      <a:lvl5pPr marL="717550" indent="-177800" algn="l" defTabSz="973138" rtl="0" eaLnBrk="0" fontAlgn="base" hangingPunct="0">
        <a:lnSpc>
          <a:spcPct val="120000"/>
        </a:lnSpc>
        <a:spcBef>
          <a:spcPct val="15000"/>
        </a:spcBef>
        <a:spcAft>
          <a:spcPct val="0"/>
        </a:spcAft>
        <a:buSzPct val="80000"/>
        <a:buFont typeface="Arial" charset="0"/>
        <a:buChar char="–"/>
        <a:defRPr sz="1600">
          <a:solidFill>
            <a:schemeClr val="tx1"/>
          </a:solidFill>
          <a:latin typeface="+mn-lt"/>
        </a:defRPr>
      </a:lvl5pPr>
      <a:lvl6pPr marL="1147763" indent="-227013" algn="l" defTabSz="973138" rtl="0" fontAlgn="base">
        <a:lnSpc>
          <a:spcPct val="90000"/>
        </a:lnSpc>
        <a:spcBef>
          <a:spcPct val="15000"/>
        </a:spcBef>
        <a:spcAft>
          <a:spcPct val="0"/>
        </a:spcAft>
        <a:buChar char="•"/>
        <a:defRPr sz="1200">
          <a:solidFill>
            <a:schemeClr val="tx2"/>
          </a:solidFill>
          <a:latin typeface="+mn-lt"/>
        </a:defRPr>
      </a:lvl6pPr>
      <a:lvl7pPr marL="1604963" indent="-227013" algn="l" defTabSz="973138" rtl="0" fontAlgn="base">
        <a:lnSpc>
          <a:spcPct val="90000"/>
        </a:lnSpc>
        <a:spcBef>
          <a:spcPct val="15000"/>
        </a:spcBef>
        <a:spcAft>
          <a:spcPct val="0"/>
        </a:spcAft>
        <a:buChar char="•"/>
        <a:defRPr sz="1200">
          <a:solidFill>
            <a:schemeClr val="tx2"/>
          </a:solidFill>
          <a:latin typeface="+mn-lt"/>
        </a:defRPr>
      </a:lvl7pPr>
      <a:lvl8pPr marL="2062163" indent="-227013" algn="l" defTabSz="973138" rtl="0" fontAlgn="base">
        <a:lnSpc>
          <a:spcPct val="90000"/>
        </a:lnSpc>
        <a:spcBef>
          <a:spcPct val="15000"/>
        </a:spcBef>
        <a:spcAft>
          <a:spcPct val="0"/>
        </a:spcAft>
        <a:buChar char="•"/>
        <a:defRPr sz="1200">
          <a:solidFill>
            <a:schemeClr val="tx2"/>
          </a:solidFill>
          <a:latin typeface="+mn-lt"/>
        </a:defRPr>
      </a:lvl8pPr>
      <a:lvl9pPr marL="2519363" indent="-227013" algn="l" defTabSz="973138" rtl="0" fontAlgn="base">
        <a:lnSpc>
          <a:spcPct val="90000"/>
        </a:lnSpc>
        <a:spcBef>
          <a:spcPct val="15000"/>
        </a:spcBef>
        <a:spcAft>
          <a:spcPct val="0"/>
        </a:spcAft>
        <a:buChar char="•"/>
        <a:defRPr sz="1200">
          <a:solidFill>
            <a:schemeClr val="tx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svg"/><Relationship Id="rId2" Type="http://schemas.openxmlformats.org/officeDocument/2006/relationships/notesSlide" Target="../notesSlides/notesSlide5.xml"/><Relationship Id="rId1" Type="http://schemas.openxmlformats.org/officeDocument/2006/relationships/slideLayout" Target="../slideLayouts/slideLayout10.xml"/><Relationship Id="rId6" Type="http://schemas.openxmlformats.org/officeDocument/2006/relationships/image" Target="../media/image7.png"/><Relationship Id="rId11" Type="http://schemas.openxmlformats.org/officeDocument/2006/relationships/image" Target="../media/image12.svg"/><Relationship Id="rId5" Type="http://schemas.openxmlformats.org/officeDocument/2006/relationships/image" Target="../media/image6.sv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svg"/></Relationships>
</file>

<file path=ppt/slides/_rels/slide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6.xml"/><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png"/><Relationship Id="rId1" Type="http://schemas.openxmlformats.org/officeDocument/2006/relationships/slideLayout" Target="../slideLayouts/slideLayout10.xml"/><Relationship Id="rId6" Type="http://schemas.openxmlformats.org/officeDocument/2006/relationships/image" Target="../media/image8.svg"/><Relationship Id="rId5" Type="http://schemas.openxmlformats.org/officeDocument/2006/relationships/image" Target="../media/image7.png"/><Relationship Id="rId10" Type="http://schemas.openxmlformats.org/officeDocument/2006/relationships/image" Target="../media/image12.svg"/><Relationship Id="rId4" Type="http://schemas.openxmlformats.org/officeDocument/2006/relationships/image" Target="../media/image6.svg"/><Relationship Id="rId9" Type="http://schemas.openxmlformats.org/officeDocument/2006/relationships/image" Target="../media/image11.png"/></Relationships>
</file>

<file path=ppt/slides/_rels/slide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8.xml"/><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95288" y="2565400"/>
            <a:ext cx="6080125" cy="1023938"/>
          </a:xfrm>
        </p:spPr>
        <p:txBody>
          <a:bodyPr/>
          <a:lstStyle/>
          <a:p>
            <a:pPr>
              <a:spcBef>
                <a:spcPct val="0"/>
              </a:spcBef>
              <a:defRPr/>
            </a:pPr>
            <a:r>
              <a:rPr lang="en-US"/>
              <a:t>Plain Bob Doubles Toolbox </a:t>
            </a:r>
          </a:p>
        </p:txBody>
      </p:sp>
      <p:sp>
        <p:nvSpPr>
          <p:cNvPr id="16386" name="Subtitle 2"/>
          <p:cNvSpPr>
            <a:spLocks noGrp="1"/>
          </p:cNvSpPr>
          <p:nvPr>
            <p:ph type="subTitle" idx="1"/>
          </p:nvPr>
        </p:nvSpPr>
        <p:spPr>
          <a:xfrm>
            <a:off x="468313" y="3756025"/>
            <a:ext cx="6080125" cy="684213"/>
          </a:xfrm>
        </p:spPr>
        <p:txBody>
          <a:bodyPr/>
          <a:lstStyle/>
          <a:p>
            <a:pPr>
              <a:spcBef>
                <a:spcPct val="0"/>
              </a:spcBef>
            </a:pPr>
            <a:r>
              <a:rPr lang="en-US"/>
              <a:t>Learning the Ropes – Level 4 </a:t>
            </a:r>
          </a:p>
        </p:txBody>
      </p:sp>
      <p:sp>
        <p:nvSpPr>
          <p:cNvPr id="16387" name="Text Placeholder 3"/>
          <p:cNvSpPr>
            <a:spLocks noGrp="1"/>
          </p:cNvSpPr>
          <p:nvPr>
            <p:ph type="body" sz="quarter" idx="11"/>
          </p:nvPr>
        </p:nvSpPr>
        <p:spPr>
          <a:xfrm>
            <a:off x="468313" y="4527550"/>
            <a:ext cx="4032250" cy="357188"/>
          </a:xfrm>
        </p:spPr>
        <p:txBody>
          <a:bodyPr/>
          <a:lstStyle/>
          <a:p>
            <a:r>
              <a:rPr lang="en-US"/>
              <a:t>Theory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3">
            <a:extLst>
              <a:ext uri="{FF2B5EF4-FFF2-40B4-BE49-F238E27FC236}">
                <a16:creationId xmlns:a16="http://schemas.microsoft.com/office/drawing/2014/main" id="{152B8B10-FAF0-44E3-A285-0E344F760804}"/>
              </a:ext>
            </a:extLst>
          </p:cNvPr>
          <p:cNvSpPr>
            <a:spLocks noGrp="1"/>
          </p:cNvSpPr>
          <p:nvPr>
            <p:ph type="body" idx="1"/>
          </p:nvPr>
        </p:nvSpPr>
        <p:spPr>
          <a:xfrm>
            <a:off x="1602800" y="1988840"/>
            <a:ext cx="7056784" cy="1728192"/>
          </a:xfrm>
        </p:spPr>
        <p:txBody>
          <a:bodyPr/>
          <a:lstStyle/>
          <a:p>
            <a:pPr algn="ctr">
              <a:spcBef>
                <a:spcPct val="0"/>
              </a:spcBef>
            </a:pPr>
            <a:r>
              <a:rPr lang="en-GB" altLang="en-US" sz="4400" b="1" dirty="0"/>
              <a:t>Go Plain Bob</a:t>
            </a:r>
          </a:p>
          <a:p>
            <a:pPr algn="ctr">
              <a:spcBef>
                <a:spcPct val="0"/>
              </a:spcBef>
            </a:pPr>
            <a:r>
              <a:rPr lang="en-GB" altLang="en-US" sz="4400" b="1" dirty="0"/>
              <a:t>Doubles!</a:t>
            </a:r>
          </a:p>
        </p:txBody>
      </p:sp>
      <p:pic>
        <p:nvPicPr>
          <p:cNvPr id="4" name="Picture 3" descr="Diagram, icon&#10;&#10;Description automatically generated">
            <a:extLst>
              <a:ext uri="{FF2B5EF4-FFF2-40B4-BE49-F238E27FC236}">
                <a16:creationId xmlns:a16="http://schemas.microsoft.com/office/drawing/2014/main" id="{58E33E46-4ED8-4D94-A478-3D5832B0C0F6}"/>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t="252" b="1466"/>
          <a:stretch/>
        </p:blipFill>
        <p:spPr bwMode="auto">
          <a:xfrm>
            <a:off x="323528" y="908720"/>
            <a:ext cx="907794" cy="5428680"/>
          </a:xfrm>
          <a:prstGeom prst="rect">
            <a:avLst/>
          </a:prstGeom>
          <a:ln>
            <a:noFill/>
          </a:ln>
          <a:extLst>
            <a:ext uri="{53640926-AAD7-44D8-BBD7-CCE9431645EC}">
              <a14:shadowObscured xmlns:a14="http://schemas.microsoft.com/office/drawing/2010/main"/>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C69DEC-6059-4899-B0E9-610EF5B8E084}"/>
              </a:ext>
            </a:extLst>
          </p:cNvPr>
          <p:cNvSpPr>
            <a:spLocks noGrp="1"/>
          </p:cNvSpPr>
          <p:nvPr>
            <p:ph type="title"/>
          </p:nvPr>
        </p:nvSpPr>
        <p:spPr/>
        <p:txBody>
          <a:bodyPr anchor="ctr"/>
          <a:lstStyle/>
          <a:p>
            <a:r>
              <a:rPr lang="en-GB" sz="2800" dirty="0"/>
              <a:t>New concepts</a:t>
            </a:r>
          </a:p>
        </p:txBody>
      </p:sp>
      <p:sp>
        <p:nvSpPr>
          <p:cNvPr id="18433" name="Rectangle 5"/>
          <p:cNvSpPr>
            <a:spLocks noGrp="1" noChangeArrowheads="1"/>
          </p:cNvSpPr>
          <p:nvPr>
            <p:ph idx="1"/>
          </p:nvPr>
        </p:nvSpPr>
        <p:spPr/>
        <p:txBody>
          <a:bodyPr/>
          <a:lstStyle/>
          <a:p>
            <a:pPr>
              <a:lnSpc>
                <a:spcPct val="90000"/>
              </a:lnSpc>
              <a:spcBef>
                <a:spcPct val="55000"/>
              </a:spcBef>
              <a:buClr>
                <a:srgbClr val="FF0000"/>
              </a:buClr>
            </a:pPr>
            <a:r>
              <a:rPr lang="en-GB" sz="2400" dirty="0"/>
              <a:t>A dodge</a:t>
            </a:r>
          </a:p>
          <a:p>
            <a:pPr>
              <a:lnSpc>
                <a:spcPct val="60000"/>
              </a:lnSpc>
              <a:spcBef>
                <a:spcPct val="55000"/>
              </a:spcBef>
              <a:buClr>
                <a:srgbClr val="FF0000"/>
              </a:buClr>
            </a:pPr>
            <a:r>
              <a:rPr lang="en-GB" sz="2400" dirty="0"/>
              <a:t>Circle of work </a:t>
            </a:r>
          </a:p>
          <a:p>
            <a:pPr>
              <a:lnSpc>
                <a:spcPct val="60000"/>
              </a:lnSpc>
              <a:spcBef>
                <a:spcPct val="55000"/>
              </a:spcBef>
              <a:buClr>
                <a:srgbClr val="FF0000"/>
              </a:buClr>
            </a:pPr>
            <a:r>
              <a:rPr lang="en-GB" sz="2400" dirty="0"/>
              <a:t>Blue line</a:t>
            </a:r>
          </a:p>
          <a:p>
            <a:pPr>
              <a:lnSpc>
                <a:spcPct val="60000"/>
              </a:lnSpc>
              <a:spcBef>
                <a:spcPct val="55000"/>
              </a:spcBef>
              <a:buClr>
                <a:srgbClr val="FF0000"/>
              </a:buClr>
            </a:pPr>
            <a:r>
              <a:rPr lang="en-GB" sz="2400" dirty="0"/>
              <a:t>Place bells</a:t>
            </a:r>
          </a:p>
          <a:p>
            <a:pPr>
              <a:lnSpc>
                <a:spcPct val="60000"/>
              </a:lnSpc>
              <a:spcBef>
                <a:spcPct val="55000"/>
              </a:spcBef>
              <a:buClr>
                <a:srgbClr val="FF0000"/>
              </a:buClr>
            </a:pPr>
            <a:r>
              <a:rPr lang="en-GB" sz="2400" dirty="0"/>
              <a:t>Passing the treble</a:t>
            </a:r>
          </a:p>
          <a:p>
            <a:pPr>
              <a:lnSpc>
                <a:spcPct val="60000"/>
              </a:lnSpc>
              <a:spcBef>
                <a:spcPct val="55000"/>
              </a:spcBef>
              <a:buClr>
                <a:srgbClr val="FF0000"/>
              </a:buClr>
            </a:pPr>
            <a:r>
              <a:rPr lang="en-GB" sz="2400" dirty="0"/>
              <a:t>Touches</a:t>
            </a:r>
            <a:endParaRPr lang="en-GB" sz="1800" dirty="0"/>
          </a:p>
          <a:p>
            <a:pPr>
              <a:lnSpc>
                <a:spcPct val="60000"/>
              </a:lnSpc>
              <a:spcBef>
                <a:spcPct val="55000"/>
              </a:spcBef>
              <a:buFontTx/>
              <a:buNone/>
            </a:pPr>
            <a:br>
              <a:rPr lang="en-GB" sz="700" dirty="0"/>
            </a:br>
            <a:br>
              <a:rPr lang="en-GB" sz="700" dirty="0"/>
            </a:br>
            <a:br>
              <a:rPr lang="en-GB" sz="700" dirty="0"/>
            </a:br>
            <a:endParaRPr lang="en-GB" sz="7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91" name="Rectangle 7">
            <a:extLst>
              <a:ext uri="{FF2B5EF4-FFF2-40B4-BE49-F238E27FC236}">
                <a16:creationId xmlns:a16="http://schemas.microsoft.com/office/drawing/2014/main" id="{643FDD1D-DCFA-42AC-94FC-EE4E22AA0B6F}"/>
              </a:ext>
            </a:extLst>
          </p:cNvPr>
          <p:cNvSpPr>
            <a:spLocks noGrp="1" noChangeArrowheads="1"/>
          </p:cNvSpPr>
          <p:nvPr>
            <p:ph type="title" idx="4294967295"/>
          </p:nvPr>
        </p:nvSpPr>
        <p:spPr/>
        <p:txBody>
          <a:bodyPr anchor="ctr"/>
          <a:lstStyle/>
          <a:p>
            <a:pPr>
              <a:defRPr/>
            </a:pPr>
            <a:r>
              <a:rPr lang="en-GB" sz="2800" dirty="0"/>
              <a:t>A dodge</a:t>
            </a:r>
          </a:p>
        </p:txBody>
      </p:sp>
      <p:sp>
        <p:nvSpPr>
          <p:cNvPr id="16393" name="Rectangle 9">
            <a:extLst>
              <a:ext uri="{FF2B5EF4-FFF2-40B4-BE49-F238E27FC236}">
                <a16:creationId xmlns:a16="http://schemas.microsoft.com/office/drawing/2014/main" id="{1EF80750-BA3B-49F4-BEF6-370D8D134369}"/>
              </a:ext>
            </a:extLst>
          </p:cNvPr>
          <p:cNvSpPr>
            <a:spLocks noGrp="1"/>
          </p:cNvSpPr>
          <p:nvPr>
            <p:ph type="body" sz="half" idx="4294967295"/>
          </p:nvPr>
        </p:nvSpPr>
        <p:spPr>
          <a:xfrm>
            <a:off x="6263050" y="2714625"/>
            <a:ext cx="1981358" cy="1939925"/>
          </a:xfrm>
        </p:spPr>
        <p:txBody>
          <a:bodyPr/>
          <a:lstStyle/>
          <a:p>
            <a:pPr marL="0" indent="0" algn="r">
              <a:lnSpc>
                <a:spcPct val="100000"/>
              </a:lnSpc>
              <a:spcBef>
                <a:spcPct val="0"/>
              </a:spcBef>
              <a:buNone/>
            </a:pPr>
            <a:r>
              <a:rPr lang="en-GB" altLang="en-US" dirty="0"/>
              <a:t>This bell is hunting down, it takes a step of one place back up before continuing to hunt down.</a:t>
            </a:r>
          </a:p>
        </p:txBody>
      </p:sp>
      <p:sp>
        <p:nvSpPr>
          <p:cNvPr id="13316" name="Rectangle 10">
            <a:extLst>
              <a:ext uri="{FF2B5EF4-FFF2-40B4-BE49-F238E27FC236}">
                <a16:creationId xmlns:a16="http://schemas.microsoft.com/office/drawing/2014/main" id="{7A73BEB2-145F-47F8-A106-23CE46C39D8B}"/>
              </a:ext>
            </a:extLst>
          </p:cNvPr>
          <p:cNvSpPr>
            <a:spLocks/>
          </p:cNvSpPr>
          <p:nvPr/>
        </p:nvSpPr>
        <p:spPr bwMode="auto">
          <a:xfrm>
            <a:off x="395288" y="1125538"/>
            <a:ext cx="4027487" cy="467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defTabSz="973138">
              <a:lnSpc>
                <a:spcPct val="120000"/>
              </a:lnSpc>
              <a:spcBef>
                <a:spcPct val="120000"/>
              </a:spcBef>
              <a:buClr>
                <a:schemeClr val="accent1"/>
              </a:buClr>
              <a:defRPr sz="1600">
                <a:solidFill>
                  <a:schemeClr val="tx1"/>
                </a:solidFill>
                <a:latin typeface="Arial" panose="020B0604020202020204" pitchFamily="34" charset="0"/>
              </a:defRPr>
            </a:lvl1pPr>
            <a:lvl2pPr marL="742950" indent="-285750" defTabSz="973138">
              <a:lnSpc>
                <a:spcPct val="120000"/>
              </a:lnSpc>
              <a:spcBef>
                <a:spcPct val="30000"/>
              </a:spcBef>
              <a:buSzPct val="100000"/>
              <a:buFont typeface="Arial" panose="020B0604020202020204" pitchFamily="34" charset="0"/>
              <a:buChar char="•"/>
              <a:defRPr sz="1600">
                <a:solidFill>
                  <a:schemeClr val="tx1"/>
                </a:solidFill>
                <a:latin typeface="Arial" panose="020B0604020202020204" pitchFamily="34" charset="0"/>
              </a:defRPr>
            </a:lvl2pPr>
            <a:lvl3pPr marL="1143000" indent="-228600" defTabSz="973138">
              <a:lnSpc>
                <a:spcPct val="120000"/>
              </a:lnSpc>
              <a:spcBef>
                <a:spcPct val="15000"/>
              </a:spcBef>
              <a:buClr>
                <a:schemeClr val="tx2"/>
              </a:buClr>
              <a:buSzPct val="80000"/>
              <a:buFont typeface="Arial" panose="020B0604020202020204" pitchFamily="34" charset="0"/>
              <a:buChar char="–"/>
              <a:defRPr sz="1600">
                <a:solidFill>
                  <a:schemeClr val="tx1"/>
                </a:solidFill>
                <a:latin typeface="Arial" panose="020B0604020202020204" pitchFamily="34" charset="0"/>
              </a:defRPr>
            </a:lvl3pPr>
            <a:lvl4pPr marL="1600200" indent="-228600" defTabSz="973138">
              <a:lnSpc>
                <a:spcPct val="120000"/>
              </a:lnSpc>
              <a:spcBef>
                <a:spcPct val="15000"/>
              </a:spcBef>
              <a:buSzPct val="100000"/>
              <a:buFont typeface="Arial" panose="020B0604020202020204" pitchFamily="34" charset="0"/>
              <a:buChar char="•"/>
              <a:defRPr sz="1600">
                <a:solidFill>
                  <a:schemeClr val="tx1"/>
                </a:solidFill>
                <a:latin typeface="Arial" panose="020B0604020202020204" pitchFamily="34" charset="0"/>
              </a:defRPr>
            </a:lvl4pPr>
            <a:lvl5pPr marL="2057400" indent="-228600" defTabSz="973138">
              <a:lnSpc>
                <a:spcPct val="120000"/>
              </a:lnSpc>
              <a:spcBef>
                <a:spcPct val="15000"/>
              </a:spcBef>
              <a:buSzPct val="80000"/>
              <a:buFont typeface="Arial" panose="020B0604020202020204" pitchFamily="34" charset="0"/>
              <a:buChar char="–"/>
              <a:defRPr sz="1600">
                <a:solidFill>
                  <a:schemeClr val="tx1"/>
                </a:solidFill>
                <a:latin typeface="Arial" panose="020B0604020202020204" pitchFamily="34" charset="0"/>
              </a:defRPr>
            </a:lvl5pPr>
            <a:lvl6pPr marL="2514600" indent="-228600" defTabSz="973138" eaLnBrk="0" fontAlgn="base" hangingPunct="0">
              <a:lnSpc>
                <a:spcPct val="120000"/>
              </a:lnSpc>
              <a:spcBef>
                <a:spcPct val="15000"/>
              </a:spcBef>
              <a:spcAft>
                <a:spcPct val="0"/>
              </a:spcAft>
              <a:buSzPct val="80000"/>
              <a:buFont typeface="Arial" panose="020B0604020202020204" pitchFamily="34" charset="0"/>
              <a:buChar char="–"/>
              <a:defRPr sz="1600">
                <a:solidFill>
                  <a:schemeClr val="tx1"/>
                </a:solidFill>
                <a:latin typeface="Arial" panose="020B0604020202020204" pitchFamily="34" charset="0"/>
              </a:defRPr>
            </a:lvl6pPr>
            <a:lvl7pPr marL="2971800" indent="-228600" defTabSz="973138" eaLnBrk="0" fontAlgn="base" hangingPunct="0">
              <a:lnSpc>
                <a:spcPct val="120000"/>
              </a:lnSpc>
              <a:spcBef>
                <a:spcPct val="15000"/>
              </a:spcBef>
              <a:spcAft>
                <a:spcPct val="0"/>
              </a:spcAft>
              <a:buSzPct val="80000"/>
              <a:buFont typeface="Arial" panose="020B0604020202020204" pitchFamily="34" charset="0"/>
              <a:buChar char="–"/>
              <a:defRPr sz="1600">
                <a:solidFill>
                  <a:schemeClr val="tx1"/>
                </a:solidFill>
                <a:latin typeface="Arial" panose="020B0604020202020204" pitchFamily="34" charset="0"/>
              </a:defRPr>
            </a:lvl7pPr>
            <a:lvl8pPr marL="3429000" indent="-228600" defTabSz="973138" eaLnBrk="0" fontAlgn="base" hangingPunct="0">
              <a:lnSpc>
                <a:spcPct val="120000"/>
              </a:lnSpc>
              <a:spcBef>
                <a:spcPct val="15000"/>
              </a:spcBef>
              <a:spcAft>
                <a:spcPct val="0"/>
              </a:spcAft>
              <a:buSzPct val="80000"/>
              <a:buFont typeface="Arial" panose="020B0604020202020204" pitchFamily="34" charset="0"/>
              <a:buChar char="–"/>
              <a:defRPr sz="1600">
                <a:solidFill>
                  <a:schemeClr val="tx1"/>
                </a:solidFill>
                <a:latin typeface="Arial" panose="020B0604020202020204" pitchFamily="34" charset="0"/>
              </a:defRPr>
            </a:lvl8pPr>
            <a:lvl9pPr marL="3886200" indent="-228600" defTabSz="973138" eaLnBrk="0" fontAlgn="base" hangingPunct="0">
              <a:lnSpc>
                <a:spcPct val="120000"/>
              </a:lnSpc>
              <a:spcBef>
                <a:spcPct val="15000"/>
              </a:spcBef>
              <a:spcAft>
                <a:spcPct val="0"/>
              </a:spcAft>
              <a:buSzPct val="80000"/>
              <a:buFont typeface="Arial" panose="020B0604020202020204" pitchFamily="34" charset="0"/>
              <a:buChar char="–"/>
              <a:defRPr sz="1600">
                <a:solidFill>
                  <a:schemeClr val="tx1"/>
                </a:solidFill>
                <a:latin typeface="Arial" panose="020B0604020202020204" pitchFamily="34" charset="0"/>
              </a:defRPr>
            </a:lvl9pPr>
          </a:lstStyle>
          <a:p>
            <a:endParaRPr lang="en-US" altLang="en-US" sz="1400"/>
          </a:p>
        </p:txBody>
      </p:sp>
      <p:sp>
        <p:nvSpPr>
          <p:cNvPr id="13320" name="AutoShape 12">
            <a:extLst>
              <a:ext uri="{FF2B5EF4-FFF2-40B4-BE49-F238E27FC236}">
                <a16:creationId xmlns:a16="http://schemas.microsoft.com/office/drawing/2014/main" id="{8AB631A8-2380-44F3-A8D7-E00B393C40D6}"/>
              </a:ext>
            </a:extLst>
          </p:cNvPr>
          <p:cNvSpPr>
            <a:spLocks noChangeAspect="1" noChangeArrowheads="1"/>
          </p:cNvSpPr>
          <p:nvPr/>
        </p:nvSpPr>
        <p:spPr bwMode="auto">
          <a:xfrm>
            <a:off x="3076575" y="2563813"/>
            <a:ext cx="2692400" cy="295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lstStyle>
            <a:lvl1pPr>
              <a:lnSpc>
                <a:spcPct val="120000"/>
              </a:lnSpc>
              <a:spcBef>
                <a:spcPct val="120000"/>
              </a:spcBef>
              <a:buClr>
                <a:schemeClr val="accent1"/>
              </a:buClr>
              <a:defRPr sz="1600">
                <a:solidFill>
                  <a:schemeClr val="tx1"/>
                </a:solidFill>
                <a:latin typeface="Arial" panose="020B0604020202020204" pitchFamily="34" charset="0"/>
              </a:defRPr>
            </a:lvl1pPr>
            <a:lvl2pPr marL="742950" indent="-285750">
              <a:lnSpc>
                <a:spcPct val="120000"/>
              </a:lnSpc>
              <a:spcBef>
                <a:spcPct val="30000"/>
              </a:spcBef>
              <a:buSzPct val="100000"/>
              <a:buFont typeface="Arial" panose="020B0604020202020204" pitchFamily="34" charset="0"/>
              <a:buChar char="•"/>
              <a:defRPr sz="1600">
                <a:solidFill>
                  <a:schemeClr val="tx1"/>
                </a:solidFill>
                <a:latin typeface="Arial" panose="020B0604020202020204" pitchFamily="34" charset="0"/>
              </a:defRPr>
            </a:lvl2pPr>
            <a:lvl3pPr marL="1143000" indent="-228600">
              <a:lnSpc>
                <a:spcPct val="120000"/>
              </a:lnSpc>
              <a:spcBef>
                <a:spcPct val="15000"/>
              </a:spcBef>
              <a:buClr>
                <a:schemeClr val="tx2"/>
              </a:buClr>
              <a:buSzPct val="80000"/>
              <a:buFont typeface="Arial" panose="020B0604020202020204" pitchFamily="34" charset="0"/>
              <a:buChar char="–"/>
              <a:defRPr sz="1600">
                <a:solidFill>
                  <a:schemeClr val="tx1"/>
                </a:solidFill>
                <a:latin typeface="Arial" panose="020B0604020202020204" pitchFamily="34" charset="0"/>
              </a:defRPr>
            </a:lvl3pPr>
            <a:lvl4pPr marL="1600200" indent="-228600">
              <a:lnSpc>
                <a:spcPct val="120000"/>
              </a:lnSpc>
              <a:spcBef>
                <a:spcPct val="15000"/>
              </a:spcBef>
              <a:buSzPct val="100000"/>
              <a:buFont typeface="Arial" panose="020B0604020202020204" pitchFamily="34" charset="0"/>
              <a:buChar char="•"/>
              <a:defRPr sz="1600">
                <a:solidFill>
                  <a:schemeClr val="tx1"/>
                </a:solidFill>
                <a:latin typeface="Arial" panose="020B0604020202020204" pitchFamily="34" charset="0"/>
              </a:defRPr>
            </a:lvl4pPr>
            <a:lvl5pPr marL="2057400" indent="-228600">
              <a:lnSpc>
                <a:spcPct val="120000"/>
              </a:lnSpc>
              <a:spcBef>
                <a:spcPct val="15000"/>
              </a:spcBef>
              <a:buSzPct val="80000"/>
              <a:buFont typeface="Arial" panose="020B0604020202020204" pitchFamily="34" charset="0"/>
              <a:buChar char="–"/>
              <a:defRPr sz="1600">
                <a:solidFill>
                  <a:schemeClr val="tx1"/>
                </a:solidFill>
                <a:latin typeface="Arial" panose="020B0604020202020204" pitchFamily="34" charset="0"/>
              </a:defRPr>
            </a:lvl5pPr>
            <a:lvl6pPr marL="2514600" indent="-228600" eaLnBrk="0" fontAlgn="base" hangingPunct="0">
              <a:lnSpc>
                <a:spcPct val="120000"/>
              </a:lnSpc>
              <a:spcBef>
                <a:spcPct val="15000"/>
              </a:spcBef>
              <a:spcAft>
                <a:spcPct val="0"/>
              </a:spcAft>
              <a:buSzPct val="80000"/>
              <a:buFont typeface="Arial" panose="020B0604020202020204" pitchFamily="34" charset="0"/>
              <a:buChar char="–"/>
              <a:defRPr sz="1600">
                <a:solidFill>
                  <a:schemeClr val="tx1"/>
                </a:solidFill>
                <a:latin typeface="Arial" panose="020B0604020202020204" pitchFamily="34" charset="0"/>
              </a:defRPr>
            </a:lvl6pPr>
            <a:lvl7pPr marL="2971800" indent="-228600" eaLnBrk="0" fontAlgn="base" hangingPunct="0">
              <a:lnSpc>
                <a:spcPct val="120000"/>
              </a:lnSpc>
              <a:spcBef>
                <a:spcPct val="15000"/>
              </a:spcBef>
              <a:spcAft>
                <a:spcPct val="0"/>
              </a:spcAft>
              <a:buSzPct val="80000"/>
              <a:buFont typeface="Arial" panose="020B0604020202020204" pitchFamily="34" charset="0"/>
              <a:buChar char="–"/>
              <a:defRPr sz="1600">
                <a:solidFill>
                  <a:schemeClr val="tx1"/>
                </a:solidFill>
                <a:latin typeface="Arial" panose="020B0604020202020204" pitchFamily="34" charset="0"/>
              </a:defRPr>
            </a:lvl7pPr>
            <a:lvl8pPr marL="3429000" indent="-228600" eaLnBrk="0" fontAlgn="base" hangingPunct="0">
              <a:lnSpc>
                <a:spcPct val="120000"/>
              </a:lnSpc>
              <a:spcBef>
                <a:spcPct val="15000"/>
              </a:spcBef>
              <a:spcAft>
                <a:spcPct val="0"/>
              </a:spcAft>
              <a:buSzPct val="80000"/>
              <a:buFont typeface="Arial" panose="020B0604020202020204" pitchFamily="34" charset="0"/>
              <a:buChar char="–"/>
              <a:defRPr sz="1600">
                <a:solidFill>
                  <a:schemeClr val="tx1"/>
                </a:solidFill>
                <a:latin typeface="Arial" panose="020B0604020202020204" pitchFamily="34" charset="0"/>
              </a:defRPr>
            </a:lvl8pPr>
            <a:lvl9pPr marL="3886200" indent="-228600" eaLnBrk="0" fontAlgn="base" hangingPunct="0">
              <a:lnSpc>
                <a:spcPct val="120000"/>
              </a:lnSpc>
              <a:spcBef>
                <a:spcPct val="15000"/>
              </a:spcBef>
              <a:spcAft>
                <a:spcPct val="0"/>
              </a:spcAft>
              <a:buSzPct val="80000"/>
              <a:buFont typeface="Arial" panose="020B0604020202020204" pitchFamily="34" charset="0"/>
              <a:buChar char="–"/>
              <a:defRPr sz="1600">
                <a:solidFill>
                  <a:schemeClr val="tx1"/>
                </a:solidFill>
                <a:latin typeface="Arial" panose="020B0604020202020204" pitchFamily="34" charset="0"/>
              </a:defRPr>
            </a:lvl9pPr>
          </a:lstStyle>
          <a:p>
            <a:pPr eaLnBrk="1" hangingPunct="1">
              <a:lnSpc>
                <a:spcPct val="100000"/>
              </a:lnSpc>
              <a:spcBef>
                <a:spcPct val="0"/>
              </a:spcBef>
              <a:buClrTx/>
            </a:pPr>
            <a:endParaRPr lang="en-US" altLang="en-US" sz="1800"/>
          </a:p>
        </p:txBody>
      </p:sp>
      <p:sp>
        <p:nvSpPr>
          <p:cNvPr id="13321" name="Line 13">
            <a:extLst>
              <a:ext uri="{FF2B5EF4-FFF2-40B4-BE49-F238E27FC236}">
                <a16:creationId xmlns:a16="http://schemas.microsoft.com/office/drawing/2014/main" id="{C1A6D68A-D6F5-4F8A-A79B-221B681C6C8C}"/>
              </a:ext>
            </a:extLst>
          </p:cNvPr>
          <p:cNvSpPr>
            <a:spLocks noChangeShapeType="1"/>
          </p:cNvSpPr>
          <p:nvPr/>
        </p:nvSpPr>
        <p:spPr bwMode="auto">
          <a:xfrm>
            <a:off x="3107913" y="2809232"/>
            <a:ext cx="1692000" cy="972000"/>
          </a:xfrm>
          <a:prstGeom prst="line">
            <a:avLst/>
          </a:prstGeom>
          <a:noFill/>
          <a:ln w="44450">
            <a:solidFill>
              <a:srgbClr val="A6E559"/>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3322" name="Line 14">
            <a:extLst>
              <a:ext uri="{FF2B5EF4-FFF2-40B4-BE49-F238E27FC236}">
                <a16:creationId xmlns:a16="http://schemas.microsoft.com/office/drawing/2014/main" id="{EBF7A4D3-158D-4AE6-908D-9B78BB0B45D9}"/>
              </a:ext>
            </a:extLst>
          </p:cNvPr>
          <p:cNvSpPr>
            <a:spLocks noChangeShapeType="1"/>
          </p:cNvSpPr>
          <p:nvPr/>
        </p:nvSpPr>
        <p:spPr bwMode="auto">
          <a:xfrm flipV="1">
            <a:off x="3934982" y="3764832"/>
            <a:ext cx="857044" cy="493905"/>
          </a:xfrm>
          <a:prstGeom prst="line">
            <a:avLst/>
          </a:prstGeom>
          <a:noFill/>
          <a:ln w="44450">
            <a:solidFill>
              <a:srgbClr val="A6E559"/>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3323" name="Line 15">
            <a:extLst>
              <a:ext uri="{FF2B5EF4-FFF2-40B4-BE49-F238E27FC236}">
                <a16:creationId xmlns:a16="http://schemas.microsoft.com/office/drawing/2014/main" id="{913836E8-0FC9-4162-A489-E29B298A2718}"/>
              </a:ext>
            </a:extLst>
          </p:cNvPr>
          <p:cNvSpPr>
            <a:spLocks noChangeShapeType="1"/>
          </p:cNvSpPr>
          <p:nvPr/>
        </p:nvSpPr>
        <p:spPr bwMode="auto">
          <a:xfrm flipH="1" flipV="1">
            <a:off x="3934982" y="4258735"/>
            <a:ext cx="1692000" cy="972000"/>
          </a:xfrm>
          <a:prstGeom prst="line">
            <a:avLst/>
          </a:prstGeom>
          <a:noFill/>
          <a:ln w="44450">
            <a:solidFill>
              <a:srgbClr val="A6E559"/>
            </a:solidFill>
            <a:round/>
            <a:headEnd/>
            <a:tailEnd/>
          </a:ln>
          <a:extLst>
            <a:ext uri="{909E8E84-426E-40DD-AFC4-6F175D3DCCD1}">
              <a14:hiddenFill xmlns:a14="http://schemas.microsoft.com/office/drawing/2010/main">
                <a:noFill/>
              </a14:hiddenFill>
            </a:ext>
          </a:extLst>
        </p:spPr>
        <p:txBody>
          <a:bodyPr/>
          <a:lstStyle/>
          <a:p>
            <a:endParaRPr lang="en-GB" dirty="0"/>
          </a:p>
        </p:txBody>
      </p:sp>
      <p:sp>
        <p:nvSpPr>
          <p:cNvPr id="13325" name="Line 17">
            <a:extLst>
              <a:ext uri="{FF2B5EF4-FFF2-40B4-BE49-F238E27FC236}">
                <a16:creationId xmlns:a16="http://schemas.microsoft.com/office/drawing/2014/main" id="{79CB5DD8-EDB9-4421-B084-8E44196E78AB}"/>
              </a:ext>
            </a:extLst>
          </p:cNvPr>
          <p:cNvSpPr>
            <a:spLocks noChangeShapeType="1"/>
          </p:cNvSpPr>
          <p:nvPr/>
        </p:nvSpPr>
        <p:spPr bwMode="auto">
          <a:xfrm flipH="1">
            <a:off x="3934982" y="2809231"/>
            <a:ext cx="1692000" cy="972000"/>
          </a:xfrm>
          <a:prstGeom prst="line">
            <a:avLst/>
          </a:prstGeom>
          <a:noFill/>
          <a:ln w="44450">
            <a:solidFill>
              <a:srgbClr val="FF66CC"/>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3326" name="Line 18">
            <a:extLst>
              <a:ext uri="{FF2B5EF4-FFF2-40B4-BE49-F238E27FC236}">
                <a16:creationId xmlns:a16="http://schemas.microsoft.com/office/drawing/2014/main" id="{6C93C02A-378B-42BD-81FF-4FD13E298F77}"/>
              </a:ext>
            </a:extLst>
          </p:cNvPr>
          <p:cNvSpPr>
            <a:spLocks noChangeShapeType="1"/>
          </p:cNvSpPr>
          <p:nvPr/>
        </p:nvSpPr>
        <p:spPr bwMode="auto">
          <a:xfrm>
            <a:off x="3934982" y="3764832"/>
            <a:ext cx="857044" cy="493905"/>
          </a:xfrm>
          <a:prstGeom prst="line">
            <a:avLst/>
          </a:prstGeom>
          <a:noFill/>
          <a:ln w="44450">
            <a:solidFill>
              <a:srgbClr val="FF66CC"/>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3327" name="Line 19">
            <a:extLst>
              <a:ext uri="{FF2B5EF4-FFF2-40B4-BE49-F238E27FC236}">
                <a16:creationId xmlns:a16="http://schemas.microsoft.com/office/drawing/2014/main" id="{E28D4BBE-E7F2-4052-B76D-141645C10AA3}"/>
              </a:ext>
            </a:extLst>
          </p:cNvPr>
          <p:cNvSpPr>
            <a:spLocks noChangeShapeType="1"/>
          </p:cNvSpPr>
          <p:nvPr/>
        </p:nvSpPr>
        <p:spPr bwMode="auto">
          <a:xfrm flipH="1">
            <a:off x="3076575" y="4258737"/>
            <a:ext cx="1692000" cy="972000"/>
          </a:xfrm>
          <a:prstGeom prst="line">
            <a:avLst/>
          </a:prstGeom>
          <a:noFill/>
          <a:ln w="44450">
            <a:solidFill>
              <a:srgbClr val="FF66CC"/>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3318" name="TextBox 1">
            <a:extLst>
              <a:ext uri="{FF2B5EF4-FFF2-40B4-BE49-F238E27FC236}">
                <a16:creationId xmlns:a16="http://schemas.microsoft.com/office/drawing/2014/main" id="{0A074FF4-05D2-4D35-9B8D-5F23A670A8C9}"/>
              </a:ext>
            </a:extLst>
          </p:cNvPr>
          <p:cNvSpPr txBox="1">
            <a:spLocks noChangeArrowheads="1"/>
          </p:cNvSpPr>
          <p:nvPr/>
        </p:nvSpPr>
        <p:spPr bwMode="auto">
          <a:xfrm>
            <a:off x="468313" y="1116000"/>
            <a:ext cx="8207375" cy="1477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GB" altLang="en-US" sz="2400" dirty="0"/>
              <a:t>A dodge is when a bell hunting takes a step of one place  backwards and then continues to hunt in the original direction. </a:t>
            </a:r>
          </a:p>
          <a:p>
            <a:pPr eaLnBrk="1" hangingPunct="1"/>
            <a:endParaRPr lang="en-GB" altLang="en-US" dirty="0"/>
          </a:p>
        </p:txBody>
      </p:sp>
      <p:sp>
        <p:nvSpPr>
          <p:cNvPr id="13319" name="TextBox 2">
            <a:extLst>
              <a:ext uri="{FF2B5EF4-FFF2-40B4-BE49-F238E27FC236}">
                <a16:creationId xmlns:a16="http://schemas.microsoft.com/office/drawing/2014/main" id="{AD08A5B4-57A6-4F5B-B4BD-D7BB1B2A7120}"/>
              </a:ext>
            </a:extLst>
          </p:cNvPr>
          <p:cNvSpPr txBox="1">
            <a:spLocks noChangeArrowheads="1"/>
          </p:cNvSpPr>
          <p:nvPr/>
        </p:nvSpPr>
        <p:spPr bwMode="auto">
          <a:xfrm>
            <a:off x="468313" y="2714625"/>
            <a:ext cx="2120469"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GB" altLang="en-US" sz="1600" dirty="0"/>
              <a:t>This bell is hunting up, it takes a step of one place back down before continuing to hunt up.</a:t>
            </a:r>
          </a:p>
        </p:txBody>
      </p:sp>
      <p:cxnSp>
        <p:nvCxnSpPr>
          <p:cNvPr id="7" name="Straight Arrow Connector 6">
            <a:extLst>
              <a:ext uri="{FF2B5EF4-FFF2-40B4-BE49-F238E27FC236}">
                <a16:creationId xmlns:a16="http://schemas.microsoft.com/office/drawing/2014/main" id="{C33AC814-B946-4A6B-93CE-838E89DE1474}"/>
              </a:ext>
            </a:extLst>
          </p:cNvPr>
          <p:cNvCxnSpPr>
            <a:cxnSpLocks/>
          </p:cNvCxnSpPr>
          <p:nvPr/>
        </p:nvCxnSpPr>
        <p:spPr>
          <a:xfrm>
            <a:off x="2707323" y="3087688"/>
            <a:ext cx="784557" cy="0"/>
          </a:xfrm>
          <a:prstGeom prst="straightConnector1">
            <a:avLst/>
          </a:prstGeom>
          <a:ln w="2222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8CA9DC9A-8795-4D27-AD10-E64318454035}"/>
              </a:ext>
            </a:extLst>
          </p:cNvPr>
          <p:cNvCxnSpPr>
            <a:cxnSpLocks/>
          </p:cNvCxnSpPr>
          <p:nvPr/>
        </p:nvCxnSpPr>
        <p:spPr>
          <a:xfrm flipH="1">
            <a:off x="5292080" y="3068960"/>
            <a:ext cx="860094" cy="0"/>
          </a:xfrm>
          <a:prstGeom prst="straightConnector1">
            <a:avLst/>
          </a:prstGeom>
          <a:ln w="22225">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436271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84" name="Rectangle 16">
            <a:extLst>
              <a:ext uri="{FF2B5EF4-FFF2-40B4-BE49-F238E27FC236}">
                <a16:creationId xmlns:a16="http://schemas.microsoft.com/office/drawing/2014/main" id="{2C5FA5D5-F81D-4C60-B82A-A573740AFEA9}"/>
              </a:ext>
            </a:extLst>
          </p:cNvPr>
          <p:cNvSpPr>
            <a:spLocks noGrp="1" noChangeArrowheads="1"/>
          </p:cNvSpPr>
          <p:nvPr>
            <p:ph type="title" idx="4294967295"/>
          </p:nvPr>
        </p:nvSpPr>
        <p:spPr>
          <a:xfrm>
            <a:off x="468313" y="0"/>
            <a:ext cx="8207375" cy="739775"/>
          </a:xfrm>
        </p:spPr>
        <p:txBody>
          <a:bodyPr anchor="ctr"/>
          <a:lstStyle/>
          <a:p>
            <a:pPr>
              <a:defRPr/>
            </a:pPr>
            <a:r>
              <a:rPr lang="en-GB" sz="2800" dirty="0"/>
              <a:t>Circle of work </a:t>
            </a:r>
          </a:p>
        </p:txBody>
      </p:sp>
      <p:sp>
        <p:nvSpPr>
          <p:cNvPr id="15363" name="Rectangle 5">
            <a:extLst>
              <a:ext uri="{FF2B5EF4-FFF2-40B4-BE49-F238E27FC236}">
                <a16:creationId xmlns:a16="http://schemas.microsoft.com/office/drawing/2014/main" id="{6794C2D6-B60B-4CC5-9C02-CCD42345AEA7}"/>
              </a:ext>
            </a:extLst>
          </p:cNvPr>
          <p:cNvSpPr>
            <a:spLocks noGrp="1"/>
          </p:cNvSpPr>
          <p:nvPr>
            <p:ph type="body" idx="4294967295"/>
          </p:nvPr>
        </p:nvSpPr>
        <p:spPr>
          <a:xfrm>
            <a:off x="468000" y="1116000"/>
            <a:ext cx="8207375" cy="1198255"/>
          </a:xfrm>
        </p:spPr>
        <p:txBody>
          <a:bodyPr/>
          <a:lstStyle/>
          <a:p>
            <a:pPr marL="0" indent="0">
              <a:buNone/>
            </a:pPr>
            <a:r>
              <a:rPr lang="en-GB" altLang="en-US" sz="2400" dirty="0"/>
              <a:t>The circle of work is the same for every bell. Each bell starts in its own place, rings one lead and then starts the work of the following place bell until each bell has rung all the work.</a:t>
            </a:r>
          </a:p>
          <a:p>
            <a:endParaRPr lang="en-GB" altLang="en-US" dirty="0"/>
          </a:p>
          <a:p>
            <a:endParaRPr lang="en-GB" altLang="en-US" dirty="0"/>
          </a:p>
        </p:txBody>
      </p:sp>
      <p:pic>
        <p:nvPicPr>
          <p:cNvPr id="19" name="Picture 18">
            <a:extLst>
              <a:ext uri="{FF2B5EF4-FFF2-40B4-BE49-F238E27FC236}">
                <a16:creationId xmlns:a16="http://schemas.microsoft.com/office/drawing/2014/main" id="{DF593349-3ACA-4658-92B6-DD1292D0A261}"/>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35144" t="28776" r="18387" b="21814"/>
          <a:stretch/>
        </p:blipFill>
        <p:spPr bwMode="auto">
          <a:xfrm>
            <a:off x="1562537" y="2564904"/>
            <a:ext cx="6018925" cy="3600000"/>
          </a:xfrm>
          <a:prstGeom prst="rect">
            <a:avLst/>
          </a:prstGeom>
          <a:ln>
            <a:noFill/>
          </a:ln>
          <a:extLst>
            <a:ext uri="{53640926-AAD7-44D8-BBD7-CCE9431645EC}">
              <a14:shadowObscured xmlns:a14="http://schemas.microsoft.com/office/drawing/2010/main"/>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91" name="Rectangle 7">
            <a:extLst>
              <a:ext uri="{FF2B5EF4-FFF2-40B4-BE49-F238E27FC236}">
                <a16:creationId xmlns:a16="http://schemas.microsoft.com/office/drawing/2014/main" id="{21EB3C9A-1760-4645-94E4-9140DE71939E}"/>
              </a:ext>
            </a:extLst>
          </p:cNvPr>
          <p:cNvSpPr>
            <a:spLocks noGrp="1" noChangeArrowheads="1"/>
          </p:cNvSpPr>
          <p:nvPr>
            <p:ph type="title"/>
          </p:nvPr>
        </p:nvSpPr>
        <p:spPr/>
        <p:txBody>
          <a:bodyPr anchor="ctr"/>
          <a:lstStyle/>
          <a:p>
            <a:pPr>
              <a:defRPr/>
            </a:pPr>
            <a:r>
              <a:rPr lang="en-GB" sz="2800" dirty="0"/>
              <a:t>The line for Plain Bob Doubles</a:t>
            </a:r>
          </a:p>
        </p:txBody>
      </p:sp>
      <p:sp>
        <p:nvSpPr>
          <p:cNvPr id="17411" name="Rectangle 9">
            <a:extLst>
              <a:ext uri="{FF2B5EF4-FFF2-40B4-BE49-F238E27FC236}">
                <a16:creationId xmlns:a16="http://schemas.microsoft.com/office/drawing/2014/main" id="{1D244C99-294A-4F52-BD26-A12B034FA421}"/>
              </a:ext>
            </a:extLst>
          </p:cNvPr>
          <p:cNvSpPr>
            <a:spLocks noGrp="1"/>
          </p:cNvSpPr>
          <p:nvPr>
            <p:ph type="body" sz="half" idx="2"/>
          </p:nvPr>
        </p:nvSpPr>
        <p:spPr>
          <a:xfrm>
            <a:off x="536748" y="1116000"/>
            <a:ext cx="6619875" cy="4895850"/>
          </a:xfrm>
        </p:spPr>
        <p:txBody>
          <a:bodyPr/>
          <a:lstStyle/>
          <a:p>
            <a:pPr marL="263525" indent="-263525">
              <a:spcBef>
                <a:spcPts val="2400"/>
              </a:spcBef>
              <a:buFont typeface="Arial" panose="020B0604020202020204" pitchFamily="34" charset="0"/>
              <a:buChar char="•"/>
            </a:pPr>
            <a:r>
              <a:rPr lang="en-GB" altLang="en-US" sz="2400" dirty="0"/>
              <a:t>This a visual representation of Plain Bob Doubles. </a:t>
            </a:r>
          </a:p>
          <a:p>
            <a:pPr marL="263525" indent="-263525">
              <a:spcBef>
                <a:spcPts val="2400"/>
              </a:spcBef>
              <a:buFont typeface="Arial" panose="020B0604020202020204" pitchFamily="34" charset="0"/>
              <a:buChar char="•"/>
            </a:pPr>
            <a:r>
              <a:rPr lang="en-GB" altLang="en-US" sz="2400" dirty="0"/>
              <a:t>A line is drawn to show the path of a bell.</a:t>
            </a:r>
          </a:p>
          <a:p>
            <a:pPr marL="263525" indent="-263525">
              <a:spcBef>
                <a:spcPts val="2400"/>
              </a:spcBef>
              <a:buFont typeface="Arial" panose="020B0604020202020204" pitchFamily="34" charset="0"/>
              <a:buChar char="•"/>
            </a:pPr>
            <a:r>
              <a:rPr lang="en-GB" altLang="en-US" sz="2400" dirty="0"/>
              <a:t>The start for each bell is labelled. These are the place bells.</a:t>
            </a:r>
          </a:p>
          <a:p>
            <a:pPr marL="263525" indent="-263525">
              <a:spcBef>
                <a:spcPts val="2400"/>
              </a:spcBef>
              <a:buFont typeface="Arial" panose="020B0604020202020204" pitchFamily="34" charset="0"/>
              <a:buChar char="•"/>
            </a:pPr>
            <a:r>
              <a:rPr lang="en-GB" altLang="en-US" sz="2400" dirty="0"/>
              <a:t>The treble plain hunts. It is illustrated in red.</a:t>
            </a:r>
          </a:p>
          <a:p>
            <a:endParaRPr lang="en-GB" altLang="en-US" sz="1400" dirty="0"/>
          </a:p>
        </p:txBody>
      </p:sp>
      <p:pic>
        <p:nvPicPr>
          <p:cNvPr id="9" name="Picture 8">
            <a:extLst>
              <a:ext uri="{FF2B5EF4-FFF2-40B4-BE49-F238E27FC236}">
                <a16:creationId xmlns:a16="http://schemas.microsoft.com/office/drawing/2014/main" id="{6094FF4B-2AE1-4CCA-B08C-422F47724EC6}"/>
              </a:ext>
            </a:extLst>
          </p:cNvPr>
          <p:cNvPicPr/>
          <p:nvPr/>
        </p:nvPicPr>
        <p:blipFill rotWithShape="1">
          <a:blip r:embed="rId3" cstate="print">
            <a:extLst>
              <a:ext uri="{28A0092B-C50C-407E-A947-70E740481C1C}">
                <a14:useLocalDpi xmlns:a14="http://schemas.microsoft.com/office/drawing/2010/main" val="0"/>
              </a:ext>
            </a:extLst>
          </a:blip>
          <a:srcRect r="14757"/>
          <a:stretch/>
        </p:blipFill>
        <p:spPr bwMode="auto">
          <a:xfrm>
            <a:off x="7380312" y="948950"/>
            <a:ext cx="984885" cy="5076000"/>
          </a:xfrm>
          <a:prstGeom prst="rect">
            <a:avLst/>
          </a:prstGeom>
          <a:noFill/>
          <a:ln>
            <a:noFill/>
          </a:ln>
          <a:extLst>
            <a:ext uri="{53640926-AAD7-44D8-BBD7-CCE9431645EC}">
              <a14:shadowObscured xmlns:a14="http://schemas.microsoft.com/office/drawing/2010/main"/>
            </a:ext>
          </a:extLst>
        </p:spPr>
      </p:pic>
      <p:pic>
        <p:nvPicPr>
          <p:cNvPr id="10" name="Graphic 11" descr="Badge with solid fill">
            <a:extLst>
              <a:ext uri="{FF2B5EF4-FFF2-40B4-BE49-F238E27FC236}">
                <a16:creationId xmlns:a16="http://schemas.microsoft.com/office/drawing/2014/main" id="{12A3F0D0-11FE-421C-A6CB-DED1369B6F52}"/>
              </a:ext>
            </a:extLst>
          </p:cNvPr>
          <p:cNvPicPr/>
          <p:nvPr/>
        </p:nvPicPr>
        <p:blipFill>
          <a:blip r:embed="rId4" cstate="print">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8490585" y="2060848"/>
            <a:ext cx="381000" cy="381000"/>
          </a:xfrm>
          <a:prstGeom prst="rect">
            <a:avLst/>
          </a:prstGeom>
        </p:spPr>
      </p:pic>
      <p:pic>
        <p:nvPicPr>
          <p:cNvPr id="11" name="Graphic 16" descr="Badge 5 with solid fill">
            <a:extLst>
              <a:ext uri="{FF2B5EF4-FFF2-40B4-BE49-F238E27FC236}">
                <a16:creationId xmlns:a16="http://schemas.microsoft.com/office/drawing/2014/main" id="{2C9F26FE-F8E9-412A-BD6D-8C6C9B6838D2}"/>
              </a:ext>
            </a:extLst>
          </p:cNvPr>
          <p:cNvPicPr/>
          <p:nvPr/>
        </p:nvPicPr>
        <p:blipFill>
          <a:blip r:embed="rId6" cstate="print">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8485188" y="4477365"/>
            <a:ext cx="391795" cy="391795"/>
          </a:xfrm>
          <a:prstGeom prst="rect">
            <a:avLst/>
          </a:prstGeom>
        </p:spPr>
      </p:pic>
      <p:pic>
        <p:nvPicPr>
          <p:cNvPr id="12" name="Graphic 15" descr="Badge 4 with solid fill">
            <a:extLst>
              <a:ext uri="{FF2B5EF4-FFF2-40B4-BE49-F238E27FC236}">
                <a16:creationId xmlns:a16="http://schemas.microsoft.com/office/drawing/2014/main" id="{A067BA70-774E-4F46-BEC6-196C81D858DC}"/>
              </a:ext>
            </a:extLst>
          </p:cNvPr>
          <p:cNvPicPr/>
          <p:nvPr/>
        </p:nvPicPr>
        <p:blipFill>
          <a:blip r:embed="rId8" cstate="print">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8490585" y="3328228"/>
            <a:ext cx="381000" cy="381000"/>
          </a:xfrm>
          <a:prstGeom prst="rect">
            <a:avLst/>
          </a:prstGeom>
        </p:spPr>
      </p:pic>
      <p:pic>
        <p:nvPicPr>
          <p:cNvPr id="13" name="Graphic 19" descr="Badge 3 with solid fill">
            <a:extLst>
              <a:ext uri="{FF2B5EF4-FFF2-40B4-BE49-F238E27FC236}">
                <a16:creationId xmlns:a16="http://schemas.microsoft.com/office/drawing/2014/main" id="{8C314F42-6128-46BA-8651-06E02F9505E6}"/>
              </a:ext>
            </a:extLst>
          </p:cNvPr>
          <p:cNvPicPr/>
          <p:nvPr/>
        </p:nvPicPr>
        <p:blipFill>
          <a:blip r:embed="rId10" cstate="print">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8494395" y="980728"/>
            <a:ext cx="373380" cy="373380"/>
          </a:xfrm>
          <a:prstGeom prst="rect">
            <a:avLst/>
          </a:prstGeom>
        </p:spPr>
      </p:pic>
      <p:pic>
        <p:nvPicPr>
          <p:cNvPr id="16" name="Graphic 19" descr="Badge 3 with solid fill">
            <a:extLst>
              <a:ext uri="{FF2B5EF4-FFF2-40B4-BE49-F238E27FC236}">
                <a16:creationId xmlns:a16="http://schemas.microsoft.com/office/drawing/2014/main" id="{53FF2EAE-DA3A-4F98-A8DB-2B37A4EA4D04}"/>
              </a:ext>
            </a:extLst>
          </p:cNvPr>
          <p:cNvPicPr/>
          <p:nvPr/>
        </p:nvPicPr>
        <p:blipFill>
          <a:blip r:embed="rId10" cstate="print">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8494395" y="5647908"/>
            <a:ext cx="373380" cy="373380"/>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892" name="Rectangle 4">
            <a:extLst>
              <a:ext uri="{FF2B5EF4-FFF2-40B4-BE49-F238E27FC236}">
                <a16:creationId xmlns:a16="http://schemas.microsoft.com/office/drawing/2014/main" id="{8566CA3C-53BC-45F0-9421-B1BEF0ED7741}"/>
              </a:ext>
            </a:extLst>
          </p:cNvPr>
          <p:cNvSpPr>
            <a:spLocks noGrp="1" noChangeArrowheads="1"/>
          </p:cNvSpPr>
          <p:nvPr>
            <p:ph type="title"/>
          </p:nvPr>
        </p:nvSpPr>
        <p:spPr/>
        <p:txBody>
          <a:bodyPr anchor="ctr"/>
          <a:lstStyle/>
          <a:p>
            <a:pPr>
              <a:defRPr/>
            </a:pPr>
            <a:r>
              <a:rPr lang="en-GB" sz="2800" dirty="0"/>
              <a:t>How does Plain Bob Doubles work?</a:t>
            </a:r>
          </a:p>
        </p:txBody>
      </p:sp>
      <p:sp>
        <p:nvSpPr>
          <p:cNvPr id="37894" name="Rectangle 6">
            <a:extLst>
              <a:ext uri="{FF2B5EF4-FFF2-40B4-BE49-F238E27FC236}">
                <a16:creationId xmlns:a16="http://schemas.microsoft.com/office/drawing/2014/main" id="{088583E4-9303-4F20-B725-820CEB08A17D}"/>
              </a:ext>
            </a:extLst>
          </p:cNvPr>
          <p:cNvSpPr>
            <a:spLocks noGrp="1"/>
          </p:cNvSpPr>
          <p:nvPr>
            <p:ph type="body" sz="half" idx="2"/>
          </p:nvPr>
        </p:nvSpPr>
        <p:spPr>
          <a:xfrm>
            <a:off x="1835697" y="1125538"/>
            <a:ext cx="6839992" cy="4679950"/>
          </a:xfrm>
        </p:spPr>
        <p:txBody>
          <a:bodyPr/>
          <a:lstStyle/>
          <a:p>
            <a:pPr marL="263525" indent="-263525">
              <a:lnSpc>
                <a:spcPct val="110000"/>
              </a:lnSpc>
              <a:spcBef>
                <a:spcPts val="2400"/>
              </a:spcBef>
              <a:buFont typeface="Arial" panose="020B0604020202020204" pitchFamily="34" charset="0"/>
              <a:buChar char="•"/>
            </a:pPr>
            <a:r>
              <a:rPr lang="en-GB" altLang="en-US" sz="2400" dirty="0"/>
              <a:t>All the bells plain hunt until the treble leads. </a:t>
            </a:r>
          </a:p>
          <a:p>
            <a:pPr marL="263525" indent="-263525">
              <a:lnSpc>
                <a:spcPct val="110000"/>
              </a:lnSpc>
              <a:spcBef>
                <a:spcPts val="2400"/>
              </a:spcBef>
              <a:buFont typeface="Arial" panose="020B0604020202020204" pitchFamily="34" charset="0"/>
              <a:buChar char="•"/>
            </a:pPr>
            <a:r>
              <a:rPr lang="en-GB" altLang="en-US" sz="2400" dirty="0"/>
              <a:t>One bell makes seconds.</a:t>
            </a:r>
          </a:p>
          <a:p>
            <a:pPr marL="263525" indent="-263525">
              <a:lnSpc>
                <a:spcPct val="110000"/>
              </a:lnSpc>
              <a:spcBef>
                <a:spcPts val="2400"/>
              </a:spcBef>
              <a:buFont typeface="Arial" panose="020B0604020202020204" pitchFamily="34" charset="0"/>
              <a:buChar char="•"/>
            </a:pPr>
            <a:r>
              <a:rPr lang="en-GB" altLang="en-US" sz="2400" dirty="0"/>
              <a:t>Which causes the bells in 3-4 to dodge and the bell in 5ths place to ring 4 blows in 5ths place</a:t>
            </a:r>
          </a:p>
        </p:txBody>
      </p:sp>
      <p:pic>
        <p:nvPicPr>
          <p:cNvPr id="5" name="Picture 4" descr="Diagram, icon&#10;&#10;Description automatically generated">
            <a:extLst>
              <a:ext uri="{FF2B5EF4-FFF2-40B4-BE49-F238E27FC236}">
                <a16:creationId xmlns:a16="http://schemas.microsoft.com/office/drawing/2014/main" id="{175268F1-BFB6-428C-923B-880B472EAC67}"/>
              </a:ext>
            </a:extLst>
          </p:cNvPr>
          <p:cNvPicPr/>
          <p:nvPr/>
        </p:nvPicPr>
        <p:blipFill rotWithShape="1">
          <a:blip r:embed="rId3" cstate="print">
            <a:extLst>
              <a:ext uri="{28A0092B-C50C-407E-A947-70E740481C1C}">
                <a14:useLocalDpi xmlns:a14="http://schemas.microsoft.com/office/drawing/2010/main" val="0"/>
              </a:ext>
            </a:extLst>
          </a:blip>
          <a:srcRect t="252" b="1466"/>
          <a:stretch/>
        </p:blipFill>
        <p:spPr bwMode="auto">
          <a:xfrm>
            <a:off x="251680" y="980728"/>
            <a:ext cx="1440000" cy="5328000"/>
          </a:xfrm>
          <a:prstGeom prst="rect">
            <a:avLst/>
          </a:prstGeom>
          <a:ln>
            <a:noFill/>
          </a:ln>
          <a:extLst>
            <a:ext uri="{53640926-AAD7-44D8-BBD7-CCE9431645EC}">
              <a14:shadowObscured xmlns:a14="http://schemas.microsoft.com/office/drawing/2010/main"/>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9154" name="Rectangle 2">
            <a:extLst>
              <a:ext uri="{FF2B5EF4-FFF2-40B4-BE49-F238E27FC236}">
                <a16:creationId xmlns:a16="http://schemas.microsoft.com/office/drawing/2014/main" id="{F3A96BCA-0769-4C77-A47B-F2D2EB0C82CC}"/>
              </a:ext>
            </a:extLst>
          </p:cNvPr>
          <p:cNvSpPr>
            <a:spLocks noGrp="1" noChangeArrowheads="1"/>
          </p:cNvSpPr>
          <p:nvPr>
            <p:ph type="title" idx="4294967295"/>
          </p:nvPr>
        </p:nvSpPr>
        <p:spPr/>
        <p:txBody>
          <a:bodyPr anchor="ctr"/>
          <a:lstStyle/>
          <a:p>
            <a:pPr>
              <a:defRPr/>
            </a:pPr>
            <a:r>
              <a:rPr lang="en-GB" sz="2800" dirty="0"/>
              <a:t>Place bells </a:t>
            </a:r>
          </a:p>
        </p:txBody>
      </p:sp>
      <p:sp>
        <p:nvSpPr>
          <p:cNvPr id="49155" name="Rectangle 3">
            <a:extLst>
              <a:ext uri="{FF2B5EF4-FFF2-40B4-BE49-F238E27FC236}">
                <a16:creationId xmlns:a16="http://schemas.microsoft.com/office/drawing/2014/main" id="{4DDC7452-26A0-4DDB-8540-3C62D6C41C5C}"/>
              </a:ext>
            </a:extLst>
          </p:cNvPr>
          <p:cNvSpPr>
            <a:spLocks noGrp="1"/>
          </p:cNvSpPr>
          <p:nvPr>
            <p:ph type="body" idx="4294967295"/>
          </p:nvPr>
        </p:nvSpPr>
        <p:spPr>
          <a:xfrm>
            <a:off x="468313" y="1116000"/>
            <a:ext cx="8207375" cy="5049304"/>
          </a:xfrm>
        </p:spPr>
        <p:txBody>
          <a:bodyPr/>
          <a:lstStyle/>
          <a:p>
            <a:pPr marL="342900" indent="-342900">
              <a:spcBef>
                <a:spcPts val="2400"/>
              </a:spcBef>
              <a:buFontTx/>
              <a:buChar char="•"/>
            </a:pPr>
            <a:r>
              <a:rPr lang="en-GB" altLang="en-US" sz="2400" dirty="0"/>
              <a:t>The number of the place bell refers to the work rung by that bell in the first lead.</a:t>
            </a:r>
          </a:p>
          <a:p>
            <a:pPr marL="342900" indent="-342900">
              <a:spcBef>
                <a:spcPts val="2400"/>
              </a:spcBef>
              <a:buFontTx/>
              <a:buChar char="•"/>
            </a:pPr>
            <a:r>
              <a:rPr lang="en-GB" altLang="en-US" sz="2400" dirty="0"/>
              <a:t>In the first lead lead the 2 leads, hunts to the back and dodges 3-4 down.</a:t>
            </a:r>
          </a:p>
          <a:p>
            <a:pPr marL="342900" indent="-342900">
              <a:spcBef>
                <a:spcPts val="2400"/>
              </a:spcBef>
              <a:buFontTx/>
              <a:buChar char="•"/>
            </a:pPr>
            <a:r>
              <a:rPr lang="en-GB" altLang="en-US" sz="2400" dirty="0"/>
              <a:t>At the end of the lead it is in fourths place. It is now fourths place bell and rings the work which the 4 would ring in the first lead.</a:t>
            </a:r>
          </a:p>
          <a:p>
            <a:pPr marL="342900" indent="-342900">
              <a:spcBef>
                <a:spcPts val="2400"/>
              </a:spcBef>
              <a:buFontTx/>
              <a:buChar char="•"/>
            </a:pPr>
            <a:r>
              <a:rPr lang="en-GB" altLang="en-US" sz="2400" dirty="0"/>
              <a:t>Each bell rings the work of every place bell in a plain course.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6">
            <a:extLst>
              <a:ext uri="{FF2B5EF4-FFF2-40B4-BE49-F238E27FC236}">
                <a16:creationId xmlns:a16="http://schemas.microsoft.com/office/drawing/2014/main" id="{ADC023BC-CDD7-4DEC-B061-B0D17C41C903}"/>
              </a:ext>
            </a:extLst>
          </p:cNvPr>
          <p:cNvSpPr txBox="1">
            <a:spLocks noChangeArrowheads="1"/>
          </p:cNvSpPr>
          <p:nvPr/>
        </p:nvSpPr>
        <p:spPr bwMode="auto">
          <a:xfrm>
            <a:off x="468313" y="116632"/>
            <a:ext cx="8207375" cy="739775"/>
          </a:xfrm>
          <a:prstGeom prst="rect">
            <a:avLst/>
          </a:prstGeom>
          <a:noFill/>
          <a:ln w="9525">
            <a:noFill/>
            <a:miter lim="800000"/>
            <a:headEnd/>
            <a:tailEnd/>
          </a:ln>
        </p:spPr>
        <p:txBody>
          <a:bodyPr vert="horz" wrap="square" lIns="0" tIns="0" rIns="0" bIns="0" numCol="1" anchor="ctr" anchorCtr="0" compatLnSpc="1">
            <a:prstTxWarp prst="textNoShape">
              <a:avLst/>
            </a:prstTxWarp>
          </a:bodyPr>
          <a:lstStyle>
            <a:lvl1pPr algn="l" rtl="0" eaLnBrk="0" fontAlgn="base" hangingPunct="0">
              <a:spcBef>
                <a:spcPct val="0"/>
              </a:spcBef>
              <a:spcAft>
                <a:spcPct val="0"/>
              </a:spcAft>
              <a:defRPr sz="2200" spc="-50">
                <a:solidFill>
                  <a:schemeClr val="tx1"/>
                </a:solidFill>
                <a:latin typeface="+mj-lt"/>
                <a:ea typeface="+mj-ea"/>
                <a:cs typeface="+mj-cs"/>
              </a:defRPr>
            </a:lvl1pPr>
            <a:lvl2pPr algn="l" rtl="0" eaLnBrk="0" fontAlgn="base" hangingPunct="0">
              <a:spcBef>
                <a:spcPct val="0"/>
              </a:spcBef>
              <a:spcAft>
                <a:spcPct val="0"/>
              </a:spcAft>
              <a:defRPr sz="2200">
                <a:solidFill>
                  <a:schemeClr val="tx1"/>
                </a:solidFill>
                <a:latin typeface="Arial" pitchFamily="34" charset="0"/>
              </a:defRPr>
            </a:lvl2pPr>
            <a:lvl3pPr algn="l" rtl="0" eaLnBrk="0" fontAlgn="base" hangingPunct="0">
              <a:spcBef>
                <a:spcPct val="0"/>
              </a:spcBef>
              <a:spcAft>
                <a:spcPct val="0"/>
              </a:spcAft>
              <a:defRPr sz="2200">
                <a:solidFill>
                  <a:schemeClr val="tx1"/>
                </a:solidFill>
                <a:latin typeface="Arial" pitchFamily="34" charset="0"/>
              </a:defRPr>
            </a:lvl3pPr>
            <a:lvl4pPr algn="l" rtl="0" eaLnBrk="0" fontAlgn="base" hangingPunct="0">
              <a:spcBef>
                <a:spcPct val="0"/>
              </a:spcBef>
              <a:spcAft>
                <a:spcPct val="0"/>
              </a:spcAft>
              <a:defRPr sz="2200">
                <a:solidFill>
                  <a:schemeClr val="tx1"/>
                </a:solidFill>
                <a:latin typeface="Arial" pitchFamily="34" charset="0"/>
              </a:defRPr>
            </a:lvl4pPr>
            <a:lvl5pPr algn="l" rtl="0" eaLnBrk="0" fontAlgn="base" hangingPunct="0">
              <a:spcBef>
                <a:spcPct val="0"/>
              </a:spcBef>
              <a:spcAft>
                <a:spcPct val="0"/>
              </a:spcAft>
              <a:defRPr sz="2200">
                <a:solidFill>
                  <a:schemeClr val="tx1"/>
                </a:solidFill>
                <a:latin typeface="Arial" pitchFamily="34" charset="0"/>
              </a:defRPr>
            </a:lvl5pPr>
            <a:lvl6pPr marL="457200" algn="l" rtl="0" fontAlgn="base">
              <a:spcBef>
                <a:spcPct val="0"/>
              </a:spcBef>
              <a:spcAft>
                <a:spcPct val="0"/>
              </a:spcAft>
              <a:defRPr sz="2400">
                <a:solidFill>
                  <a:schemeClr val="tx2"/>
                </a:solidFill>
                <a:latin typeface="Arial" pitchFamily="34" charset="0"/>
              </a:defRPr>
            </a:lvl6pPr>
            <a:lvl7pPr marL="914400" algn="l" rtl="0" fontAlgn="base">
              <a:spcBef>
                <a:spcPct val="0"/>
              </a:spcBef>
              <a:spcAft>
                <a:spcPct val="0"/>
              </a:spcAft>
              <a:defRPr sz="2400">
                <a:solidFill>
                  <a:schemeClr val="tx2"/>
                </a:solidFill>
                <a:latin typeface="Arial" pitchFamily="34" charset="0"/>
              </a:defRPr>
            </a:lvl7pPr>
            <a:lvl8pPr marL="1371600" algn="l" rtl="0" fontAlgn="base">
              <a:spcBef>
                <a:spcPct val="0"/>
              </a:spcBef>
              <a:spcAft>
                <a:spcPct val="0"/>
              </a:spcAft>
              <a:defRPr sz="2400">
                <a:solidFill>
                  <a:schemeClr val="tx2"/>
                </a:solidFill>
                <a:latin typeface="Arial" pitchFamily="34" charset="0"/>
              </a:defRPr>
            </a:lvl8pPr>
            <a:lvl9pPr marL="1828800" algn="l" rtl="0" fontAlgn="base">
              <a:spcBef>
                <a:spcPct val="0"/>
              </a:spcBef>
              <a:spcAft>
                <a:spcPct val="0"/>
              </a:spcAft>
              <a:defRPr sz="2400">
                <a:solidFill>
                  <a:schemeClr val="tx2"/>
                </a:solidFill>
                <a:latin typeface="Arial" pitchFamily="34" charset="0"/>
              </a:defRPr>
            </a:lvl9pPr>
          </a:lstStyle>
          <a:p>
            <a:pPr>
              <a:defRPr/>
            </a:pPr>
            <a:r>
              <a:rPr lang="en-GB" sz="2800" kern="0" dirty="0"/>
              <a:t>Passing the treble</a:t>
            </a:r>
          </a:p>
        </p:txBody>
      </p:sp>
      <p:sp>
        <p:nvSpPr>
          <p:cNvPr id="7" name="TextBox 6">
            <a:extLst>
              <a:ext uri="{FF2B5EF4-FFF2-40B4-BE49-F238E27FC236}">
                <a16:creationId xmlns:a16="http://schemas.microsoft.com/office/drawing/2014/main" id="{15765A94-908C-4D83-BAEB-E5E656054138}"/>
              </a:ext>
            </a:extLst>
          </p:cNvPr>
          <p:cNvSpPr txBox="1"/>
          <p:nvPr/>
        </p:nvSpPr>
        <p:spPr>
          <a:xfrm>
            <a:off x="2267744" y="1116000"/>
            <a:ext cx="6121136" cy="461665"/>
          </a:xfrm>
          <a:prstGeom prst="rect">
            <a:avLst/>
          </a:prstGeom>
          <a:noFill/>
        </p:spPr>
        <p:txBody>
          <a:bodyPr wrap="square" rtlCol="0">
            <a:spAutoFit/>
          </a:bodyPr>
          <a:lstStyle/>
          <a:p>
            <a:r>
              <a:rPr lang="en-GB" sz="2400" dirty="0"/>
              <a:t>The work of the 2 (place bells are marked)</a:t>
            </a:r>
          </a:p>
        </p:txBody>
      </p:sp>
      <p:sp>
        <p:nvSpPr>
          <p:cNvPr id="8" name="TextBox 7">
            <a:extLst>
              <a:ext uri="{FF2B5EF4-FFF2-40B4-BE49-F238E27FC236}">
                <a16:creationId xmlns:a16="http://schemas.microsoft.com/office/drawing/2014/main" id="{F87BC0D6-17A6-456F-B735-5774A6FB81BD}"/>
              </a:ext>
            </a:extLst>
          </p:cNvPr>
          <p:cNvSpPr txBox="1"/>
          <p:nvPr/>
        </p:nvSpPr>
        <p:spPr>
          <a:xfrm>
            <a:off x="2267744" y="1661153"/>
            <a:ext cx="4307901" cy="4601260"/>
          </a:xfrm>
          <a:prstGeom prst="rect">
            <a:avLst/>
          </a:prstGeom>
          <a:noFill/>
        </p:spPr>
        <p:txBody>
          <a:bodyPr wrap="square" rtlCol="0">
            <a:spAutoFit/>
          </a:bodyPr>
          <a:lstStyle/>
          <a:p>
            <a:r>
              <a:rPr lang="en-GB" dirty="0"/>
              <a:t>Pass the treble in 4-5 (going up)</a:t>
            </a:r>
          </a:p>
          <a:p>
            <a:r>
              <a:rPr lang="en-GB" b="1" dirty="0"/>
              <a:t>Next work – dodge 3-4 down</a:t>
            </a:r>
          </a:p>
          <a:p>
            <a:endParaRPr lang="en-GB" b="1" dirty="0"/>
          </a:p>
          <a:p>
            <a:endParaRPr lang="en-GB" dirty="0"/>
          </a:p>
          <a:p>
            <a:endParaRPr lang="en-GB" dirty="0"/>
          </a:p>
          <a:p>
            <a:r>
              <a:rPr lang="en-GB" dirty="0"/>
              <a:t>Pass the treble in 3-4 (going up)</a:t>
            </a:r>
            <a:endParaRPr lang="en-GB" sz="800" dirty="0"/>
          </a:p>
          <a:p>
            <a:r>
              <a:rPr lang="en-GB" b="1" dirty="0"/>
              <a:t>Next work – long fifths</a:t>
            </a:r>
          </a:p>
          <a:p>
            <a:endParaRPr lang="en-GB" b="1" dirty="0"/>
          </a:p>
          <a:p>
            <a:endParaRPr lang="en-GB" dirty="0"/>
          </a:p>
          <a:p>
            <a:endParaRPr lang="en-GB" dirty="0"/>
          </a:p>
          <a:p>
            <a:r>
              <a:rPr lang="en-GB" dirty="0"/>
              <a:t>Pass the treble in 2-3 (going up)</a:t>
            </a:r>
            <a:endParaRPr lang="en-GB" sz="800" dirty="0"/>
          </a:p>
          <a:p>
            <a:r>
              <a:rPr lang="en-GB" b="1" dirty="0"/>
              <a:t>Next work – dodge 3-4 up</a:t>
            </a:r>
          </a:p>
          <a:p>
            <a:endParaRPr lang="en-GB" b="1" dirty="0"/>
          </a:p>
          <a:p>
            <a:endParaRPr lang="en-GB" sz="500" b="1" dirty="0"/>
          </a:p>
          <a:p>
            <a:endParaRPr lang="en-GB" dirty="0"/>
          </a:p>
          <a:p>
            <a:r>
              <a:rPr lang="en-GB" dirty="0"/>
              <a:t>Treble takes your bell off the lead</a:t>
            </a:r>
            <a:endParaRPr lang="en-GB" sz="600" b="1" dirty="0"/>
          </a:p>
          <a:p>
            <a:r>
              <a:rPr lang="en-GB" b="1" dirty="0"/>
              <a:t>Next work – make seconds</a:t>
            </a:r>
          </a:p>
        </p:txBody>
      </p:sp>
      <p:pic>
        <p:nvPicPr>
          <p:cNvPr id="12" name="Picture 11">
            <a:extLst>
              <a:ext uri="{FF2B5EF4-FFF2-40B4-BE49-F238E27FC236}">
                <a16:creationId xmlns:a16="http://schemas.microsoft.com/office/drawing/2014/main" id="{22ADF59D-7286-4542-89A0-82845FA5C152}"/>
              </a:ext>
            </a:extLst>
          </p:cNvPr>
          <p:cNvPicPr/>
          <p:nvPr/>
        </p:nvPicPr>
        <p:blipFill rotWithShape="1">
          <a:blip r:embed="rId2" cstate="print">
            <a:extLst>
              <a:ext uri="{28A0092B-C50C-407E-A947-70E740481C1C}">
                <a14:useLocalDpi xmlns:a14="http://schemas.microsoft.com/office/drawing/2010/main" val="0"/>
              </a:ext>
            </a:extLst>
          </a:blip>
          <a:srcRect r="14757"/>
          <a:stretch/>
        </p:blipFill>
        <p:spPr bwMode="auto">
          <a:xfrm>
            <a:off x="323528" y="1116000"/>
            <a:ext cx="984885" cy="5076000"/>
          </a:xfrm>
          <a:prstGeom prst="rect">
            <a:avLst/>
          </a:prstGeom>
          <a:noFill/>
          <a:ln>
            <a:noFill/>
          </a:ln>
          <a:extLst>
            <a:ext uri="{53640926-AAD7-44D8-BBD7-CCE9431645EC}">
              <a14:shadowObscured xmlns:a14="http://schemas.microsoft.com/office/drawing/2010/main"/>
            </a:ext>
          </a:extLst>
        </p:spPr>
      </p:pic>
      <p:pic>
        <p:nvPicPr>
          <p:cNvPr id="14" name="Graphic 11" descr="Badge with solid fill">
            <a:extLst>
              <a:ext uri="{FF2B5EF4-FFF2-40B4-BE49-F238E27FC236}">
                <a16:creationId xmlns:a16="http://schemas.microsoft.com/office/drawing/2014/main" id="{8A145CEE-F30B-474B-AC99-F106018AF370}"/>
              </a:ext>
            </a:extLst>
          </p:cNvPr>
          <p:cNvPicPr/>
          <p:nvPr/>
        </p:nvPicPr>
        <p:blipFill>
          <a:blip r:embed="rId3" cstate="print">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424594" y="1103784"/>
            <a:ext cx="381000" cy="381000"/>
          </a:xfrm>
          <a:prstGeom prst="rect">
            <a:avLst/>
          </a:prstGeom>
        </p:spPr>
      </p:pic>
      <p:pic>
        <p:nvPicPr>
          <p:cNvPr id="15" name="Graphic 16" descr="Badge 5 with solid fill">
            <a:extLst>
              <a:ext uri="{FF2B5EF4-FFF2-40B4-BE49-F238E27FC236}">
                <a16:creationId xmlns:a16="http://schemas.microsoft.com/office/drawing/2014/main" id="{35379BD8-A554-4003-8F74-7100B8A95285}"/>
              </a:ext>
            </a:extLst>
          </p:cNvPr>
          <p:cNvPicPr/>
          <p:nvPr/>
        </p:nvPicPr>
        <p:blipFill>
          <a:blip r:embed="rId5" cstate="print">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432214" y="3469253"/>
            <a:ext cx="391795" cy="391795"/>
          </a:xfrm>
          <a:prstGeom prst="rect">
            <a:avLst/>
          </a:prstGeom>
        </p:spPr>
      </p:pic>
      <p:pic>
        <p:nvPicPr>
          <p:cNvPr id="16" name="Graphic 15" descr="Badge 4 with solid fill">
            <a:extLst>
              <a:ext uri="{FF2B5EF4-FFF2-40B4-BE49-F238E27FC236}">
                <a16:creationId xmlns:a16="http://schemas.microsoft.com/office/drawing/2014/main" id="{B43A7348-C814-41FD-B909-F6391EB55658}"/>
              </a:ext>
            </a:extLst>
          </p:cNvPr>
          <p:cNvPicPr/>
          <p:nvPr/>
        </p:nvPicPr>
        <p:blipFill>
          <a:blip r:embed="rId7" cstate="print">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424594" y="2276872"/>
            <a:ext cx="381000" cy="381000"/>
          </a:xfrm>
          <a:prstGeom prst="rect">
            <a:avLst/>
          </a:prstGeom>
        </p:spPr>
      </p:pic>
      <p:pic>
        <p:nvPicPr>
          <p:cNvPr id="18" name="Graphic 19" descr="Badge 3 with solid fill">
            <a:extLst>
              <a:ext uri="{FF2B5EF4-FFF2-40B4-BE49-F238E27FC236}">
                <a16:creationId xmlns:a16="http://schemas.microsoft.com/office/drawing/2014/main" id="{5FE744F9-B3C5-4BB1-BBFA-8D2AD3836E78}"/>
              </a:ext>
            </a:extLst>
          </p:cNvPr>
          <p:cNvPicPr/>
          <p:nvPr/>
        </p:nvPicPr>
        <p:blipFill>
          <a:blip r:embed="rId9" cstate="print">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432214" y="4639796"/>
            <a:ext cx="373380" cy="373380"/>
          </a:xfrm>
          <a:prstGeom prst="rect">
            <a:avLst/>
          </a:prstGeom>
        </p:spPr>
      </p:pic>
      <p:sp>
        <p:nvSpPr>
          <p:cNvPr id="2" name="Oval 1">
            <a:extLst>
              <a:ext uri="{FF2B5EF4-FFF2-40B4-BE49-F238E27FC236}">
                <a16:creationId xmlns:a16="http://schemas.microsoft.com/office/drawing/2014/main" id="{4B853175-E29A-4348-8E15-22C58F8437CB}"/>
              </a:ext>
            </a:extLst>
          </p:cNvPr>
          <p:cNvSpPr/>
          <p:nvPr/>
        </p:nvSpPr>
        <p:spPr>
          <a:xfrm>
            <a:off x="1007632" y="1808848"/>
            <a:ext cx="252000" cy="252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Oval 18">
            <a:extLst>
              <a:ext uri="{FF2B5EF4-FFF2-40B4-BE49-F238E27FC236}">
                <a16:creationId xmlns:a16="http://schemas.microsoft.com/office/drawing/2014/main" id="{CE9E7A99-6BF9-468A-ABE8-1434742B08FA}"/>
              </a:ext>
            </a:extLst>
          </p:cNvPr>
          <p:cNvSpPr/>
          <p:nvPr/>
        </p:nvSpPr>
        <p:spPr>
          <a:xfrm>
            <a:off x="863616" y="3104992"/>
            <a:ext cx="252000" cy="252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Oval 19">
            <a:extLst>
              <a:ext uri="{FF2B5EF4-FFF2-40B4-BE49-F238E27FC236}">
                <a16:creationId xmlns:a16="http://schemas.microsoft.com/office/drawing/2014/main" id="{33B4905D-1D76-4A56-BCA8-7316DE0596D1}"/>
              </a:ext>
            </a:extLst>
          </p:cNvPr>
          <p:cNvSpPr/>
          <p:nvPr/>
        </p:nvSpPr>
        <p:spPr>
          <a:xfrm>
            <a:off x="539552" y="5733256"/>
            <a:ext cx="252000" cy="252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Oval 21">
            <a:extLst>
              <a:ext uri="{FF2B5EF4-FFF2-40B4-BE49-F238E27FC236}">
                <a16:creationId xmlns:a16="http://schemas.microsoft.com/office/drawing/2014/main" id="{A4D9BCD4-17EB-4F01-AB61-98705BE31D5A}"/>
              </a:ext>
            </a:extLst>
          </p:cNvPr>
          <p:cNvSpPr/>
          <p:nvPr/>
        </p:nvSpPr>
        <p:spPr>
          <a:xfrm>
            <a:off x="683568" y="4437112"/>
            <a:ext cx="252000" cy="252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23" name="Graphic 11" descr="Badge with solid fill">
            <a:extLst>
              <a:ext uri="{FF2B5EF4-FFF2-40B4-BE49-F238E27FC236}">
                <a16:creationId xmlns:a16="http://schemas.microsoft.com/office/drawing/2014/main" id="{69298159-3351-4232-B224-5FBC5F4CC944}"/>
              </a:ext>
            </a:extLst>
          </p:cNvPr>
          <p:cNvPicPr/>
          <p:nvPr/>
        </p:nvPicPr>
        <p:blipFill>
          <a:blip r:embed="rId3" cstate="print">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408641" y="5841161"/>
            <a:ext cx="381000" cy="381000"/>
          </a:xfrm>
          <a:prstGeom prst="rect">
            <a:avLst/>
          </a:prstGeom>
        </p:spPr>
      </p:pic>
    </p:spTree>
    <p:extLst>
      <p:ext uri="{BB962C8B-B14F-4D97-AF65-F5344CB8AC3E}">
        <p14:creationId xmlns:p14="http://schemas.microsoft.com/office/powerpoint/2010/main" val="35799712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3AD4A096-E178-4551-97B4-5DBB0F68B326}"/>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88224" y="1629579"/>
            <a:ext cx="1800000" cy="4213873"/>
          </a:xfrm>
          <a:prstGeom prst="rect">
            <a:avLst/>
          </a:prstGeom>
          <a:noFill/>
          <a:ln>
            <a:noFill/>
          </a:ln>
        </p:spPr>
      </p:pic>
      <p:sp>
        <p:nvSpPr>
          <p:cNvPr id="40964" name="Rectangle 4">
            <a:extLst>
              <a:ext uri="{FF2B5EF4-FFF2-40B4-BE49-F238E27FC236}">
                <a16:creationId xmlns:a16="http://schemas.microsoft.com/office/drawing/2014/main" id="{9EBF5D98-A835-481A-93A2-B618240200A3}"/>
              </a:ext>
            </a:extLst>
          </p:cNvPr>
          <p:cNvSpPr>
            <a:spLocks noGrp="1" noChangeArrowheads="1"/>
          </p:cNvSpPr>
          <p:nvPr>
            <p:ph type="title"/>
          </p:nvPr>
        </p:nvSpPr>
        <p:spPr/>
        <p:txBody>
          <a:bodyPr anchor="ctr" anchorCtr="0"/>
          <a:lstStyle/>
          <a:p>
            <a:pPr>
              <a:defRPr/>
            </a:pPr>
            <a:r>
              <a:rPr lang="en-GB" sz="2800" dirty="0"/>
              <a:t>Touches – bobs</a:t>
            </a:r>
          </a:p>
        </p:txBody>
      </p:sp>
      <p:sp>
        <p:nvSpPr>
          <p:cNvPr id="40966" name="Rectangle 6">
            <a:extLst>
              <a:ext uri="{FF2B5EF4-FFF2-40B4-BE49-F238E27FC236}">
                <a16:creationId xmlns:a16="http://schemas.microsoft.com/office/drawing/2014/main" id="{897C9E12-CE94-48F1-A9F2-8A8388D2F5A6}"/>
              </a:ext>
            </a:extLst>
          </p:cNvPr>
          <p:cNvSpPr>
            <a:spLocks noGrp="1"/>
          </p:cNvSpPr>
          <p:nvPr>
            <p:ph type="body" sz="half" idx="2"/>
          </p:nvPr>
        </p:nvSpPr>
        <p:spPr>
          <a:xfrm>
            <a:off x="468313" y="1089025"/>
            <a:ext cx="6119911" cy="4679950"/>
          </a:xfrm>
          <a:ln>
            <a:solidFill>
              <a:schemeClr val="bg1"/>
            </a:solidFill>
            <a:miter lim="800000"/>
            <a:headEnd/>
            <a:tailEnd/>
          </a:ln>
        </p:spPr>
        <p:txBody>
          <a:bodyPr/>
          <a:lstStyle/>
          <a:p>
            <a:pPr>
              <a:spcBef>
                <a:spcPts val="2400"/>
              </a:spcBef>
              <a:spcAft>
                <a:spcPts val="1200"/>
              </a:spcAft>
              <a:defRPr/>
            </a:pPr>
            <a:r>
              <a:rPr lang="en-GB" altLang="en-US" sz="2400" dirty="0"/>
              <a:t>When a bob is called…</a:t>
            </a:r>
          </a:p>
          <a:p>
            <a:pPr marL="342900" indent="-342900">
              <a:spcBef>
                <a:spcPts val="1200"/>
              </a:spcBef>
              <a:buFont typeface="Arial" panose="020B0604020202020204" pitchFamily="34" charset="0"/>
              <a:buChar char="•"/>
              <a:defRPr/>
            </a:pPr>
            <a:r>
              <a:rPr lang="en-GB" altLang="en-US" sz="2000" dirty="0"/>
              <a:t>The bell which was going to dodge 3-4 up rings two blows in 4ths place [makes the bob] and becomes 4ths place bell.</a:t>
            </a:r>
          </a:p>
          <a:p>
            <a:pPr marL="342900" indent="-342900">
              <a:spcBef>
                <a:spcPts val="2400"/>
              </a:spcBef>
              <a:buFont typeface="Arial" panose="020B0604020202020204" pitchFamily="34" charset="0"/>
              <a:buChar char="•"/>
              <a:defRPr/>
            </a:pPr>
            <a:r>
              <a:rPr lang="en-GB" altLang="en-US" sz="2000" dirty="0"/>
              <a:t>The bell which was going to </a:t>
            </a:r>
            <a:r>
              <a:rPr lang="en-GB" altLang="en-US" sz="2000"/>
              <a:t>dodge 3-4 </a:t>
            </a:r>
            <a:r>
              <a:rPr lang="en-GB" altLang="en-US" sz="2000" dirty="0"/>
              <a:t>down runs in and becomes 2nds place bell.</a:t>
            </a:r>
          </a:p>
          <a:p>
            <a:pPr marL="342900" indent="-342900">
              <a:spcBef>
                <a:spcPts val="2400"/>
              </a:spcBef>
              <a:buFont typeface="Arial" panose="020B0604020202020204" pitchFamily="34" charset="0"/>
              <a:buChar char="•"/>
              <a:defRPr/>
            </a:pPr>
            <a:r>
              <a:rPr lang="en-GB" altLang="en-US" sz="2000" dirty="0"/>
              <a:t>The bell which was going to make seconds runs out and becomes 3rds place bell.</a:t>
            </a:r>
          </a:p>
          <a:p>
            <a:pPr marL="342900" indent="-342900">
              <a:spcBef>
                <a:spcPts val="2400"/>
              </a:spcBef>
              <a:buFont typeface="Arial" panose="020B0604020202020204" pitchFamily="34" charset="0"/>
              <a:buChar char="•"/>
              <a:defRPr/>
            </a:pPr>
            <a:r>
              <a:rPr lang="en-GB" altLang="en-US" sz="2000" dirty="0"/>
              <a:t>The bell ringing 4 blows in 5ths place is unaffected.</a:t>
            </a:r>
          </a:p>
          <a:p>
            <a:pPr>
              <a:defRPr/>
            </a:pPr>
            <a:endParaRPr lang="en-GB" altLang="en-US" sz="1200" dirty="0">
              <a:solidFill>
                <a:srgbClr val="00FF00"/>
              </a:solidFill>
            </a:endParaRPr>
          </a:p>
        </p:txBody>
      </p:sp>
      <p:sp>
        <p:nvSpPr>
          <p:cNvPr id="27680" name="Text Box 32">
            <a:extLst>
              <a:ext uri="{FF2B5EF4-FFF2-40B4-BE49-F238E27FC236}">
                <a16:creationId xmlns:a16="http://schemas.microsoft.com/office/drawing/2014/main" id="{B60C9D9A-59D4-43EA-BDC3-585A2673C481}"/>
              </a:ext>
            </a:extLst>
          </p:cNvPr>
          <p:cNvSpPr txBox="1">
            <a:spLocks noChangeArrowheads="1"/>
          </p:cNvSpPr>
          <p:nvPr/>
        </p:nvSpPr>
        <p:spPr bwMode="auto">
          <a:xfrm>
            <a:off x="8430369" y="3861048"/>
            <a:ext cx="703263"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20000"/>
              </a:lnSpc>
              <a:spcBef>
                <a:spcPct val="120000"/>
              </a:spcBef>
              <a:buClr>
                <a:schemeClr val="accent1"/>
              </a:buClr>
              <a:defRPr sz="1600">
                <a:solidFill>
                  <a:schemeClr val="tx1"/>
                </a:solidFill>
                <a:latin typeface="Arial" panose="020B0604020202020204" pitchFamily="34" charset="0"/>
              </a:defRPr>
            </a:lvl1pPr>
            <a:lvl2pPr marL="742950" indent="-285750">
              <a:lnSpc>
                <a:spcPct val="120000"/>
              </a:lnSpc>
              <a:spcBef>
                <a:spcPct val="30000"/>
              </a:spcBef>
              <a:buSzPct val="100000"/>
              <a:buFont typeface="Arial" panose="020B0604020202020204" pitchFamily="34" charset="0"/>
              <a:buChar char="•"/>
              <a:defRPr sz="1600">
                <a:solidFill>
                  <a:schemeClr val="tx1"/>
                </a:solidFill>
                <a:latin typeface="Arial" panose="020B0604020202020204" pitchFamily="34" charset="0"/>
              </a:defRPr>
            </a:lvl2pPr>
            <a:lvl3pPr marL="1143000" indent="-228600">
              <a:lnSpc>
                <a:spcPct val="120000"/>
              </a:lnSpc>
              <a:spcBef>
                <a:spcPct val="15000"/>
              </a:spcBef>
              <a:buClr>
                <a:schemeClr val="tx2"/>
              </a:buClr>
              <a:buSzPct val="80000"/>
              <a:buFont typeface="Arial" panose="020B0604020202020204" pitchFamily="34" charset="0"/>
              <a:buChar char="–"/>
              <a:defRPr sz="1600">
                <a:solidFill>
                  <a:schemeClr val="tx1"/>
                </a:solidFill>
                <a:latin typeface="Arial" panose="020B0604020202020204" pitchFamily="34" charset="0"/>
              </a:defRPr>
            </a:lvl3pPr>
            <a:lvl4pPr marL="1600200" indent="-228600">
              <a:lnSpc>
                <a:spcPct val="120000"/>
              </a:lnSpc>
              <a:spcBef>
                <a:spcPct val="15000"/>
              </a:spcBef>
              <a:buSzPct val="100000"/>
              <a:buFont typeface="Arial" panose="020B0604020202020204" pitchFamily="34" charset="0"/>
              <a:buChar char="•"/>
              <a:defRPr sz="1600">
                <a:solidFill>
                  <a:schemeClr val="tx1"/>
                </a:solidFill>
                <a:latin typeface="Arial" panose="020B0604020202020204" pitchFamily="34" charset="0"/>
              </a:defRPr>
            </a:lvl4pPr>
            <a:lvl5pPr marL="2057400" indent="-228600">
              <a:lnSpc>
                <a:spcPct val="120000"/>
              </a:lnSpc>
              <a:spcBef>
                <a:spcPct val="15000"/>
              </a:spcBef>
              <a:buSzPct val="80000"/>
              <a:buFont typeface="Arial" panose="020B0604020202020204" pitchFamily="34" charset="0"/>
              <a:buChar char="–"/>
              <a:defRPr sz="1600">
                <a:solidFill>
                  <a:schemeClr val="tx1"/>
                </a:solidFill>
                <a:latin typeface="Arial" panose="020B0604020202020204" pitchFamily="34" charset="0"/>
              </a:defRPr>
            </a:lvl5pPr>
            <a:lvl6pPr marL="2514600" indent="-228600" eaLnBrk="0" fontAlgn="base" hangingPunct="0">
              <a:lnSpc>
                <a:spcPct val="120000"/>
              </a:lnSpc>
              <a:spcBef>
                <a:spcPct val="15000"/>
              </a:spcBef>
              <a:spcAft>
                <a:spcPct val="0"/>
              </a:spcAft>
              <a:buSzPct val="80000"/>
              <a:buFont typeface="Arial" panose="020B0604020202020204" pitchFamily="34" charset="0"/>
              <a:buChar char="–"/>
              <a:defRPr sz="1600">
                <a:solidFill>
                  <a:schemeClr val="tx1"/>
                </a:solidFill>
                <a:latin typeface="Arial" panose="020B0604020202020204" pitchFamily="34" charset="0"/>
              </a:defRPr>
            </a:lvl6pPr>
            <a:lvl7pPr marL="2971800" indent="-228600" eaLnBrk="0" fontAlgn="base" hangingPunct="0">
              <a:lnSpc>
                <a:spcPct val="120000"/>
              </a:lnSpc>
              <a:spcBef>
                <a:spcPct val="15000"/>
              </a:spcBef>
              <a:spcAft>
                <a:spcPct val="0"/>
              </a:spcAft>
              <a:buSzPct val="80000"/>
              <a:buFont typeface="Arial" panose="020B0604020202020204" pitchFamily="34" charset="0"/>
              <a:buChar char="–"/>
              <a:defRPr sz="1600">
                <a:solidFill>
                  <a:schemeClr val="tx1"/>
                </a:solidFill>
                <a:latin typeface="Arial" panose="020B0604020202020204" pitchFamily="34" charset="0"/>
              </a:defRPr>
            </a:lvl7pPr>
            <a:lvl8pPr marL="3429000" indent="-228600" eaLnBrk="0" fontAlgn="base" hangingPunct="0">
              <a:lnSpc>
                <a:spcPct val="120000"/>
              </a:lnSpc>
              <a:spcBef>
                <a:spcPct val="15000"/>
              </a:spcBef>
              <a:spcAft>
                <a:spcPct val="0"/>
              </a:spcAft>
              <a:buSzPct val="80000"/>
              <a:buFont typeface="Arial" panose="020B0604020202020204" pitchFamily="34" charset="0"/>
              <a:buChar char="–"/>
              <a:defRPr sz="1600">
                <a:solidFill>
                  <a:schemeClr val="tx1"/>
                </a:solidFill>
                <a:latin typeface="Arial" panose="020B0604020202020204" pitchFamily="34" charset="0"/>
              </a:defRPr>
            </a:lvl8pPr>
            <a:lvl9pPr marL="3886200" indent="-228600" eaLnBrk="0" fontAlgn="base" hangingPunct="0">
              <a:lnSpc>
                <a:spcPct val="120000"/>
              </a:lnSpc>
              <a:spcBef>
                <a:spcPct val="15000"/>
              </a:spcBef>
              <a:spcAft>
                <a:spcPct val="0"/>
              </a:spcAft>
              <a:buSzPct val="80000"/>
              <a:buFont typeface="Arial" panose="020B0604020202020204" pitchFamily="34" charset="0"/>
              <a:buChar char="–"/>
              <a:defRPr sz="1600">
                <a:solidFill>
                  <a:schemeClr val="tx1"/>
                </a:solidFill>
                <a:latin typeface="Arial" panose="020B0604020202020204" pitchFamily="34" charset="0"/>
              </a:defRPr>
            </a:lvl9pPr>
          </a:lstStyle>
          <a:p>
            <a:pPr eaLnBrk="1" hangingPunct="1">
              <a:lnSpc>
                <a:spcPct val="100000"/>
              </a:lnSpc>
              <a:spcBef>
                <a:spcPct val="50000"/>
              </a:spcBef>
              <a:buClrTx/>
            </a:pPr>
            <a:r>
              <a:rPr lang="en-GB" altLang="en-US" sz="1800" b="1" dirty="0"/>
              <a:t>bob</a:t>
            </a:r>
          </a:p>
        </p:txBody>
      </p:sp>
      <p:cxnSp>
        <p:nvCxnSpPr>
          <p:cNvPr id="6" name="Straight Arrow Connector 5">
            <a:extLst>
              <a:ext uri="{FF2B5EF4-FFF2-40B4-BE49-F238E27FC236}">
                <a16:creationId xmlns:a16="http://schemas.microsoft.com/office/drawing/2014/main" id="{9001768F-07AF-4B1C-A6DB-C8EC60292DC8}"/>
              </a:ext>
            </a:extLst>
          </p:cNvPr>
          <p:cNvCxnSpPr/>
          <p:nvPr/>
        </p:nvCxnSpPr>
        <p:spPr>
          <a:xfrm flipH="1">
            <a:off x="7998321" y="4044404"/>
            <a:ext cx="432048" cy="0"/>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theme/theme1.xml><?xml version="1.0" encoding="utf-8"?>
<a:theme xmlns:a="http://schemas.openxmlformats.org/drawingml/2006/main" name="DTZ mini PowerPoint template">
  <a:themeElements>
    <a:clrScheme name="DTZ">
      <a:dk1>
        <a:srgbClr val="000000"/>
      </a:dk1>
      <a:lt1>
        <a:srgbClr val="FFFFFF"/>
      </a:lt1>
      <a:dk2>
        <a:srgbClr val="58595B"/>
      </a:dk2>
      <a:lt2>
        <a:srgbClr val="DCDDDF"/>
      </a:lt2>
      <a:accent1>
        <a:srgbClr val="E4303D"/>
      </a:accent1>
      <a:accent2>
        <a:srgbClr val="58595B"/>
      </a:accent2>
      <a:accent3>
        <a:srgbClr val="BCBEC0"/>
      </a:accent3>
      <a:accent4>
        <a:srgbClr val="E0AA0F"/>
      </a:accent4>
      <a:accent5>
        <a:srgbClr val="005C84"/>
      </a:accent5>
      <a:accent6>
        <a:srgbClr val="D36D00"/>
      </a:accent6>
      <a:hlink>
        <a:srgbClr val="58595B"/>
      </a:hlink>
      <a:folHlink>
        <a:srgbClr val="BCBEC0"/>
      </a:folHlink>
    </a:clrScheme>
    <a:fontScheme name="DTZ Title and Tex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TZ Title and Text 1">
        <a:dk1>
          <a:srgbClr val="87888A"/>
        </a:dk1>
        <a:lt1>
          <a:srgbClr val="FFFFFF"/>
        </a:lt1>
        <a:dk2>
          <a:srgbClr val="000000"/>
        </a:dk2>
        <a:lt2>
          <a:srgbClr val="A7A8AA"/>
        </a:lt2>
        <a:accent1>
          <a:srgbClr val="E53138"/>
        </a:accent1>
        <a:accent2>
          <a:srgbClr val="707172"/>
        </a:accent2>
        <a:accent3>
          <a:srgbClr val="FFFFFF"/>
        </a:accent3>
        <a:accent4>
          <a:srgbClr val="727375"/>
        </a:accent4>
        <a:accent5>
          <a:srgbClr val="F0ADAE"/>
        </a:accent5>
        <a:accent6>
          <a:srgbClr val="656667"/>
        </a:accent6>
        <a:hlink>
          <a:srgbClr val="646567"/>
        </a:hlink>
        <a:folHlink>
          <a:srgbClr val="D9DADB"/>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itle and Content">
  <a:themeElements>
    <a:clrScheme name="DTZ">
      <a:dk1>
        <a:srgbClr val="000000"/>
      </a:dk1>
      <a:lt1>
        <a:srgbClr val="FFFFFF"/>
      </a:lt1>
      <a:dk2>
        <a:srgbClr val="58595B"/>
      </a:dk2>
      <a:lt2>
        <a:srgbClr val="DCDDDF"/>
      </a:lt2>
      <a:accent1>
        <a:srgbClr val="E4303D"/>
      </a:accent1>
      <a:accent2>
        <a:srgbClr val="58595B"/>
      </a:accent2>
      <a:accent3>
        <a:srgbClr val="BCBEC0"/>
      </a:accent3>
      <a:accent4>
        <a:srgbClr val="E0AA0F"/>
      </a:accent4>
      <a:accent5>
        <a:srgbClr val="005C84"/>
      </a:accent5>
      <a:accent6>
        <a:srgbClr val="D36D00"/>
      </a:accent6>
      <a:hlink>
        <a:srgbClr val="58595B"/>
      </a:hlink>
      <a:folHlink>
        <a:srgbClr val="BCBEC0"/>
      </a:folHlink>
    </a:clrScheme>
    <a:fontScheme name="DTZ Title and Tex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TZ Title and Text 1">
        <a:dk1>
          <a:srgbClr val="87888A"/>
        </a:dk1>
        <a:lt1>
          <a:srgbClr val="FFFFFF"/>
        </a:lt1>
        <a:dk2>
          <a:srgbClr val="000000"/>
        </a:dk2>
        <a:lt2>
          <a:srgbClr val="A7A8AA"/>
        </a:lt2>
        <a:accent1>
          <a:srgbClr val="E53138"/>
        </a:accent1>
        <a:accent2>
          <a:srgbClr val="707172"/>
        </a:accent2>
        <a:accent3>
          <a:srgbClr val="FFFFFF"/>
        </a:accent3>
        <a:accent4>
          <a:srgbClr val="727375"/>
        </a:accent4>
        <a:accent5>
          <a:srgbClr val="F0ADAE"/>
        </a:accent5>
        <a:accent6>
          <a:srgbClr val="656667"/>
        </a:accent6>
        <a:hlink>
          <a:srgbClr val="646567"/>
        </a:hlink>
        <a:folHlink>
          <a:srgbClr val="D9DADB"/>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DTZ Case Study">
  <a:themeElements>
    <a:clrScheme name="DTZ">
      <a:dk1>
        <a:srgbClr val="000000"/>
      </a:dk1>
      <a:lt1>
        <a:srgbClr val="FFFFFF"/>
      </a:lt1>
      <a:dk2>
        <a:srgbClr val="58595B"/>
      </a:dk2>
      <a:lt2>
        <a:srgbClr val="DCDDDF"/>
      </a:lt2>
      <a:accent1>
        <a:srgbClr val="E4303D"/>
      </a:accent1>
      <a:accent2>
        <a:srgbClr val="58595B"/>
      </a:accent2>
      <a:accent3>
        <a:srgbClr val="BCBEC0"/>
      </a:accent3>
      <a:accent4>
        <a:srgbClr val="E0AA0F"/>
      </a:accent4>
      <a:accent5>
        <a:srgbClr val="005C84"/>
      </a:accent5>
      <a:accent6>
        <a:srgbClr val="D36D00"/>
      </a:accent6>
      <a:hlink>
        <a:srgbClr val="58595B"/>
      </a:hlink>
      <a:folHlink>
        <a:srgbClr val="BCBEC0"/>
      </a:folHlink>
    </a:clrScheme>
    <a:fontScheme name="DTZ Case Study">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TZ Case Study 1">
        <a:dk1>
          <a:srgbClr val="87888A"/>
        </a:dk1>
        <a:lt1>
          <a:srgbClr val="FFFFFF"/>
        </a:lt1>
        <a:dk2>
          <a:srgbClr val="000000"/>
        </a:dk2>
        <a:lt2>
          <a:srgbClr val="A7A8AA"/>
        </a:lt2>
        <a:accent1>
          <a:srgbClr val="E53138"/>
        </a:accent1>
        <a:accent2>
          <a:srgbClr val="707172"/>
        </a:accent2>
        <a:accent3>
          <a:srgbClr val="FFFFFF"/>
        </a:accent3>
        <a:accent4>
          <a:srgbClr val="727375"/>
        </a:accent4>
        <a:accent5>
          <a:srgbClr val="F0ADAE"/>
        </a:accent5>
        <a:accent6>
          <a:srgbClr val="656667"/>
        </a:accent6>
        <a:hlink>
          <a:srgbClr val="646567"/>
        </a:hlink>
        <a:folHlink>
          <a:srgbClr val="D9DADB"/>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DTZ mini PowerPoint template</Template>
  <TotalTime>2722</TotalTime>
  <Words>476</Words>
  <Application>Microsoft Office PowerPoint</Application>
  <PresentationFormat>On-screen Show (4:3)</PresentationFormat>
  <Paragraphs>59</Paragraphs>
  <Slides>10</Slides>
  <Notes>9</Notes>
  <HiddenSlides>0</HiddenSlides>
  <MMClips>0</MMClips>
  <ScaleCrop>false</ScaleCrop>
  <HeadingPairs>
    <vt:vector size="6" baseType="variant">
      <vt:variant>
        <vt:lpstr>Fonts Used</vt:lpstr>
      </vt:variant>
      <vt:variant>
        <vt:i4>2</vt:i4>
      </vt:variant>
      <vt:variant>
        <vt:lpstr>Theme</vt:lpstr>
      </vt:variant>
      <vt:variant>
        <vt:i4>3</vt:i4>
      </vt:variant>
      <vt:variant>
        <vt:lpstr>Slide Titles</vt:lpstr>
      </vt:variant>
      <vt:variant>
        <vt:i4>10</vt:i4>
      </vt:variant>
    </vt:vector>
  </HeadingPairs>
  <TitlesOfParts>
    <vt:vector size="15" baseType="lpstr">
      <vt:lpstr>Arial</vt:lpstr>
      <vt:lpstr>Helvetica</vt:lpstr>
      <vt:lpstr>DTZ mini PowerPoint template</vt:lpstr>
      <vt:lpstr>Title and Content</vt:lpstr>
      <vt:lpstr>DTZ Case Study</vt:lpstr>
      <vt:lpstr>Plain Bob Doubles Toolbox </vt:lpstr>
      <vt:lpstr>New concepts</vt:lpstr>
      <vt:lpstr>A dodge</vt:lpstr>
      <vt:lpstr>Circle of work </vt:lpstr>
      <vt:lpstr>The line for Plain Bob Doubles</vt:lpstr>
      <vt:lpstr>How does Plain Bob Doubles work?</vt:lpstr>
      <vt:lpstr>Place bells </vt:lpstr>
      <vt:lpstr>PowerPoint Presentation</vt:lpstr>
      <vt:lpstr>Touches – bobs</vt:lpstr>
      <vt:lpstr>PowerPoint Presentation</vt:lpstr>
    </vt:vector>
  </TitlesOfParts>
  <Company>DTZ</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Stub-Hub</dc:title>
  <dc:creator>cpearce</dc:creator>
  <cp:lastModifiedBy>Lesley Belcher</cp:lastModifiedBy>
  <cp:revision>342</cp:revision>
  <dcterms:created xsi:type="dcterms:W3CDTF">2011-06-02T10:56:53Z</dcterms:created>
  <dcterms:modified xsi:type="dcterms:W3CDTF">2021-05-03T20:00:03Z</dcterms:modified>
</cp:coreProperties>
</file>