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4051" r:id="rId2"/>
    <p:sldMasterId id="2147483651" r:id="rId3"/>
  </p:sldMasterIdLst>
  <p:notesMasterIdLst>
    <p:notesMasterId r:id="rId15"/>
  </p:notesMasterIdLst>
  <p:handoutMasterIdLst>
    <p:handoutMasterId r:id="rId16"/>
  </p:handoutMasterIdLst>
  <p:sldIdLst>
    <p:sldId id="390" r:id="rId4"/>
    <p:sldId id="395" r:id="rId5"/>
    <p:sldId id="404" r:id="rId6"/>
    <p:sldId id="399" r:id="rId7"/>
    <p:sldId id="396" r:id="rId8"/>
    <p:sldId id="392" r:id="rId9"/>
    <p:sldId id="400" r:id="rId10"/>
    <p:sldId id="402" r:id="rId11"/>
    <p:sldId id="401" r:id="rId12"/>
    <p:sldId id="397" r:id="rId13"/>
    <p:sldId id="403"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90">
          <p15:clr>
            <a:srgbClr val="A4A3A4"/>
          </p15:clr>
        </p15:guide>
        <p15:guide id="2" orient="horz" pos="3838">
          <p15:clr>
            <a:srgbClr val="A4A3A4"/>
          </p15:clr>
        </p15:guide>
        <p15:guide id="3" orient="horz" pos="1117">
          <p15:clr>
            <a:srgbClr val="A4A3A4"/>
          </p15:clr>
        </p15:guide>
        <p15:guide id="4" orient="horz" pos="3521">
          <p15:clr>
            <a:srgbClr val="A4A3A4"/>
          </p15:clr>
        </p15:guide>
        <p15:guide id="5" orient="horz" pos="1525">
          <p15:clr>
            <a:srgbClr val="A4A3A4"/>
          </p15:clr>
        </p15:guide>
        <p15:guide id="6" pos="295">
          <p15:clr>
            <a:srgbClr val="A4A3A4"/>
          </p15:clr>
        </p15:guide>
        <p15:guide id="7" pos="5465">
          <p15:clr>
            <a:srgbClr val="A4A3A4"/>
          </p15:clr>
        </p15:guide>
        <p15:guide id="8" pos="2835">
          <p15:clr>
            <a:srgbClr val="A4A3A4"/>
          </p15:clr>
        </p15:guide>
        <p15:guide id="9" pos="292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A9C"/>
    <a:srgbClr val="D20000"/>
    <a:srgbClr val="FF6600"/>
    <a:srgbClr val="003399"/>
    <a:srgbClr val="E4303D"/>
    <a:srgbClr val="00FF00"/>
    <a:srgbClr val="990099"/>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0" autoAdjust="0"/>
    <p:restoredTop sz="97099" autoAdjust="0"/>
  </p:normalViewPr>
  <p:slideViewPr>
    <p:cSldViewPr>
      <p:cViewPr varScale="1">
        <p:scale>
          <a:sx n="106" d="100"/>
          <a:sy n="106" d="100"/>
        </p:scale>
        <p:origin x="1284" y="108"/>
      </p:cViewPr>
      <p:guideLst>
        <p:guide orient="horz" pos="890"/>
        <p:guide orient="horz" pos="3838"/>
        <p:guide orient="horz" pos="1117"/>
        <p:guide orient="horz" pos="3521"/>
        <p:guide orient="horz" pos="1525"/>
        <p:guide pos="295"/>
        <p:guide pos="5465"/>
        <p:guide pos="2835"/>
        <p:guide pos="2925"/>
      </p:guideLst>
    </p:cSldViewPr>
  </p:slideViewPr>
  <p:outlineViewPr>
    <p:cViewPr>
      <p:scale>
        <a:sx n="33" d="100"/>
        <a:sy n="33" d="100"/>
      </p:scale>
      <p:origin x="0" y="687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6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2B91BD8-9CFC-46B6-B65C-B40474C9F61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23555" name="Rectangle 3">
            <a:extLst>
              <a:ext uri="{FF2B5EF4-FFF2-40B4-BE49-F238E27FC236}">
                <a16:creationId xmlns:a16="http://schemas.microsoft.com/office/drawing/2014/main" id="{D6F5B443-AFDD-4E19-9362-11E648D3E0C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GB"/>
          </a:p>
        </p:txBody>
      </p:sp>
      <p:sp>
        <p:nvSpPr>
          <p:cNvPr id="23556" name="Rectangle 4">
            <a:extLst>
              <a:ext uri="{FF2B5EF4-FFF2-40B4-BE49-F238E27FC236}">
                <a16:creationId xmlns:a16="http://schemas.microsoft.com/office/drawing/2014/main" id="{B90AA6F2-C9CB-4F08-9888-98C33488C0F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23557" name="Rectangle 5">
            <a:extLst>
              <a:ext uri="{FF2B5EF4-FFF2-40B4-BE49-F238E27FC236}">
                <a16:creationId xmlns:a16="http://schemas.microsoft.com/office/drawing/2014/main" id="{D29F8FD8-7AC2-460E-BAAD-46C4124F8559}"/>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5BB85B-445A-4554-B0FE-677298FF7255}"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9CB0055-A5DC-4B44-9044-BB0937552C2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5123" name="Rectangle 3">
            <a:extLst>
              <a:ext uri="{FF2B5EF4-FFF2-40B4-BE49-F238E27FC236}">
                <a16:creationId xmlns:a16="http://schemas.microsoft.com/office/drawing/2014/main" id="{9CBBF2D9-E0C7-45E9-9225-32CCAA62921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GB"/>
          </a:p>
        </p:txBody>
      </p:sp>
      <p:sp>
        <p:nvSpPr>
          <p:cNvPr id="19460" name="Rectangle 4">
            <a:extLst>
              <a:ext uri="{FF2B5EF4-FFF2-40B4-BE49-F238E27FC236}">
                <a16:creationId xmlns:a16="http://schemas.microsoft.com/office/drawing/2014/main" id="{D9939575-2C2D-4D13-8C04-0381C331422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9FED6F90-6BD7-40B1-939A-8C86E87B8F6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a:extLst>
              <a:ext uri="{FF2B5EF4-FFF2-40B4-BE49-F238E27FC236}">
                <a16:creationId xmlns:a16="http://schemas.microsoft.com/office/drawing/2014/main" id="{C759B629-A3DB-40EF-B600-B3273C989CF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5127" name="Rectangle 7">
            <a:extLst>
              <a:ext uri="{FF2B5EF4-FFF2-40B4-BE49-F238E27FC236}">
                <a16:creationId xmlns:a16="http://schemas.microsoft.com/office/drawing/2014/main" id="{88682A84-2FB3-45B9-8401-575212F7083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13F021-F6B1-446D-AD4B-4A439DE79AF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279BF56-165C-4FF6-BEFE-6BFF84C9B5B3}"/>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D4BB046-D7C0-4059-B6EF-B04B0FB86C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B496A4E-CDEF-4D3A-B0BD-5A9C4B62EE72}"/>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A4A08278-0A45-411A-B362-C5BA5C878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E66E175-577F-49FB-9702-91AD3B3FDB61}"/>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BA6B705-C689-44B4-BB33-239D6E4530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22C7CE3-C89D-4FF7-92CC-79074A12F0CB}"/>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670F852-62FD-49F8-AA74-AFF9C5A820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6758156-A9DF-4309-A308-D59F05B85C59}"/>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A79FF73D-D9A2-4BEE-A95A-DA7FD6B6FE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DFD04A8-2DB2-4F28-B6FC-77FD44DA492C}"/>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D94141C3-AE54-451E-9AD5-EA16661F0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0CD89E3-7D98-44B1-B755-EB383FF73A8D}"/>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1515BD02-E4FD-4CEE-A0C2-150C178E1E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25F59BD-9A62-4D59-9150-8CF01224289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245AC8E1-014B-49D4-9288-69B5C0D24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ABE2F7D-CE0B-4D09-8156-D3A6011A8B5E}"/>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F47E84CA-CA94-4DB8-9421-3134B2881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15A5D8C-BB66-4FC8-B7F5-3B0D3F32B047}"/>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B02B657-BE5D-403B-BB9E-710F458FA2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5" name="Picture 1" descr="association-of-ringing-teachers-transparent.eps">
            <a:extLst>
              <a:ext uri="{FF2B5EF4-FFF2-40B4-BE49-F238E27FC236}">
                <a16:creationId xmlns:a16="http://schemas.microsoft.com/office/drawing/2014/main" id="{43077060-21FE-439E-995E-8026A1BC27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549275"/>
            <a:ext cx="44640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8B2965EF-2E2B-411C-A32B-432B949F79D2}"/>
              </a:ext>
            </a:extLst>
          </p:cNvPr>
          <p:cNvSpPr txBox="1">
            <a:spLocks noChangeArrowheads="1"/>
          </p:cNvSpPr>
          <p:nvPr userDrawn="1"/>
        </p:nvSpPr>
        <p:spPr bwMode="auto">
          <a:xfrm>
            <a:off x="6729413" y="6249988"/>
            <a:ext cx="2019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D20000"/>
                </a:solidFill>
              </a:rPr>
              <a:t>www.ringingteachers.co.uk</a:t>
            </a:r>
          </a:p>
        </p:txBody>
      </p:sp>
      <p:cxnSp>
        <p:nvCxnSpPr>
          <p:cNvPr id="7" name="Straight Connector 6">
            <a:extLst>
              <a:ext uri="{FF2B5EF4-FFF2-40B4-BE49-F238E27FC236}">
                <a16:creationId xmlns:a16="http://schemas.microsoft.com/office/drawing/2014/main" id="{A18F1D23-4A48-4BC0-BEAB-7AB23950D209}"/>
              </a:ext>
            </a:extLst>
          </p:cNvPr>
          <p:cNvCxnSpPr/>
          <p:nvPr userDrawn="1"/>
        </p:nvCxnSpPr>
        <p:spPr>
          <a:xfrm>
            <a:off x="0" y="6415088"/>
            <a:ext cx="6588125" cy="0"/>
          </a:xfrm>
          <a:prstGeom prst="line">
            <a:avLst/>
          </a:prstGeom>
          <a:ln>
            <a:solidFill>
              <a:srgbClr val="D20000"/>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468313" y="2579426"/>
            <a:ext cx="6080125" cy="1023583"/>
          </a:xfrm>
        </p:spPr>
        <p:txBody>
          <a:bodyPr anchor="t"/>
          <a:lstStyle>
            <a:lvl1pPr>
              <a:lnSpc>
                <a:spcPct val="100000"/>
              </a:lnSpc>
              <a:spcBef>
                <a:spcPts val="0"/>
              </a:spcBef>
              <a:spcAft>
                <a:spcPts val="3000"/>
              </a:spcAft>
              <a:defRPr sz="3200" baseline="0">
                <a:solidFill>
                  <a:schemeClr val="tx1"/>
                </a:solidFill>
              </a:defRPr>
            </a:lvl1pPr>
          </a:lstStyle>
          <a:p>
            <a:r>
              <a:rPr lang="en-US" dirty="0"/>
              <a:t>Click to edit Master title style</a:t>
            </a:r>
            <a:endParaRPr lang="en-GB" dirty="0"/>
          </a:p>
        </p:txBody>
      </p:sp>
      <p:sp>
        <p:nvSpPr>
          <p:cNvPr id="3075" name="Rectangle 3"/>
          <p:cNvSpPr>
            <a:spLocks noGrp="1" noChangeArrowheads="1"/>
          </p:cNvSpPr>
          <p:nvPr>
            <p:ph type="subTitle" idx="1"/>
          </p:nvPr>
        </p:nvSpPr>
        <p:spPr>
          <a:xfrm>
            <a:off x="468313" y="3755696"/>
            <a:ext cx="6080125" cy="683886"/>
          </a:xfrm>
        </p:spPr>
        <p:txBody>
          <a:bodyPr/>
          <a:lstStyle>
            <a:lvl1pPr marL="0" indent="0">
              <a:spcBef>
                <a:spcPts val="0"/>
              </a:spcBef>
              <a:buFontTx/>
              <a:buNone/>
              <a:defRPr sz="2000">
                <a:solidFill>
                  <a:schemeClr val="tx1"/>
                </a:solidFill>
              </a:defRPr>
            </a:lvl1pPr>
          </a:lstStyle>
          <a:p>
            <a:r>
              <a:rPr lang="en-US" dirty="0"/>
              <a:t>Click to edit Master subtitle style</a:t>
            </a:r>
            <a:endParaRPr lang="en-GB" dirty="0"/>
          </a:p>
        </p:txBody>
      </p:sp>
      <p:sp>
        <p:nvSpPr>
          <p:cNvPr id="12" name="Text Placeholder 11"/>
          <p:cNvSpPr>
            <a:spLocks noGrp="1"/>
          </p:cNvSpPr>
          <p:nvPr>
            <p:ph type="body" sz="quarter" idx="11"/>
          </p:nvPr>
        </p:nvSpPr>
        <p:spPr>
          <a:xfrm>
            <a:off x="468313" y="4527866"/>
            <a:ext cx="4032250" cy="357187"/>
          </a:xfrm>
        </p:spPr>
        <p:txBody>
          <a:bodyPr/>
          <a:lstStyle>
            <a:lvl1pPr>
              <a:buNone/>
              <a:defRPr sz="1800">
                <a:solidFill>
                  <a:srgbClr val="D20000"/>
                </a:solidFill>
              </a:defRPr>
            </a:lvl1pPr>
          </a:lstStyle>
          <a:p>
            <a:pPr lvl="0"/>
            <a:r>
              <a:rPr lang="en-US" dirty="0"/>
              <a:t>Click to edit Master text styles</a:t>
            </a:r>
          </a:p>
        </p:txBody>
      </p:sp>
    </p:spTree>
    <p:extLst>
      <p:ext uri="{BB962C8B-B14F-4D97-AF65-F5344CB8AC3E}">
        <p14:creationId xmlns:p14="http://schemas.microsoft.com/office/powerpoint/2010/main" val="399568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44450"/>
            <a:ext cx="8207375" cy="739775"/>
          </a:xfrm>
        </p:spPr>
        <p:txBody>
          <a:bodyPr/>
          <a:lstStyle/>
          <a:p>
            <a:r>
              <a:rPr lang="en-US"/>
              <a:t>Click to edit Master title style</a:t>
            </a:r>
          </a:p>
        </p:txBody>
      </p:sp>
      <p:sp>
        <p:nvSpPr>
          <p:cNvPr id="3" name="Content Placeholder 2"/>
          <p:cNvSpPr>
            <a:spLocks noGrp="1"/>
          </p:cNvSpPr>
          <p:nvPr>
            <p:ph sz="half" idx="1"/>
          </p:nvPr>
        </p:nvSpPr>
        <p:spPr>
          <a:xfrm>
            <a:off x="468313" y="1125538"/>
            <a:ext cx="4027487"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5538"/>
            <a:ext cx="4027488"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062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44450"/>
            <a:ext cx="8207375" cy="739775"/>
          </a:xfrm>
        </p:spPr>
        <p:txBody>
          <a:bodyPr/>
          <a:lstStyle/>
          <a:p>
            <a:r>
              <a:rPr lang="en-US"/>
              <a:t>Click to edit Master title style</a:t>
            </a:r>
          </a:p>
        </p:txBody>
      </p:sp>
      <p:sp>
        <p:nvSpPr>
          <p:cNvPr id="3" name="Content Placeholder 2"/>
          <p:cNvSpPr>
            <a:spLocks noGrp="1"/>
          </p:cNvSpPr>
          <p:nvPr>
            <p:ph sz="half" idx="1"/>
          </p:nvPr>
        </p:nvSpPr>
        <p:spPr>
          <a:xfrm>
            <a:off x="468313" y="1125538"/>
            <a:ext cx="4027487"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125538"/>
            <a:ext cx="4027488"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51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68314" y="1197322"/>
            <a:ext cx="8207374" cy="4679950"/>
          </a:xfrm>
        </p:spPr>
        <p:txBody>
          <a:bodyPr/>
          <a:lstStyle>
            <a:lvl1pPr>
              <a:spcBef>
                <a:spcPts val="0"/>
              </a:spcBef>
              <a:spcAft>
                <a:spcPts val="600"/>
              </a:spcAft>
              <a:defRPr>
                <a:solidFill>
                  <a:schemeClr val="tx1"/>
                </a:solidFill>
              </a:defRPr>
            </a:lvl1pPr>
            <a:lvl2pPr>
              <a:spcBef>
                <a:spcPts val="0"/>
              </a:spcBef>
              <a:spcAft>
                <a:spcPts val="600"/>
              </a:spcAft>
              <a:defRPr>
                <a:solidFill>
                  <a:schemeClr val="tx1"/>
                </a:solidFill>
              </a:defRPr>
            </a:lvl2pPr>
            <a:lvl3pPr>
              <a:spcBef>
                <a:spcPts val="0"/>
              </a:spcBef>
              <a:spcAft>
                <a:spcPts val="600"/>
              </a:spcAft>
              <a:defRPr>
                <a:solidFill>
                  <a:schemeClr val="tx1"/>
                </a:solidFill>
              </a:defRPr>
            </a:lvl3pPr>
            <a:lvl4pPr>
              <a:spcBef>
                <a:spcPts val="0"/>
              </a:spcBef>
              <a:spcAft>
                <a:spcPts val="0"/>
              </a:spcAft>
              <a:defRPr>
                <a:solidFill>
                  <a:schemeClr val="tx1"/>
                </a:solidFill>
              </a:defRPr>
            </a:lvl4pPr>
            <a:lvl5pPr>
              <a:spcBef>
                <a:spcPts val="0"/>
              </a:spcBef>
              <a:spcAft>
                <a:spcPts val="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0907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68314" y="1196752"/>
            <a:ext cx="4032250" cy="4679950"/>
          </a:xfrm>
        </p:spPr>
        <p:txBody>
          <a:bodyPr/>
          <a:lstStyle>
            <a:lvl1pPr>
              <a:spcBef>
                <a:spcPts val="0"/>
              </a:spcBef>
              <a:spcAft>
                <a:spcPts val="600"/>
              </a:spcAft>
              <a:defRPr>
                <a:solidFill>
                  <a:schemeClr val="tx1"/>
                </a:solidFill>
              </a:defRPr>
            </a:lvl1pPr>
            <a:lvl2pPr>
              <a:spcBef>
                <a:spcPts val="0"/>
              </a:spcBef>
              <a:spcAft>
                <a:spcPts val="600"/>
              </a:spcAft>
              <a:defRPr>
                <a:solidFill>
                  <a:schemeClr val="tx1"/>
                </a:solidFill>
              </a:defRPr>
            </a:lvl2pPr>
            <a:lvl3pPr>
              <a:spcBef>
                <a:spcPts val="0"/>
              </a:spcBef>
              <a:spcAft>
                <a:spcPts val="600"/>
              </a:spcAft>
              <a:defRPr>
                <a:solidFill>
                  <a:schemeClr val="tx1"/>
                </a:solidFill>
              </a:defRPr>
            </a:lvl3pPr>
            <a:lvl4pPr>
              <a:spcBef>
                <a:spcPts val="0"/>
              </a:spcBef>
              <a:spcAft>
                <a:spcPts val="0"/>
              </a:spcAft>
              <a:defRPr>
                <a:solidFill>
                  <a:schemeClr val="tx1"/>
                </a:solidFill>
              </a:defRPr>
            </a:lvl4pPr>
            <a:lvl5pPr>
              <a:spcBef>
                <a:spcPts val="0"/>
              </a:spcBef>
              <a:spcAft>
                <a:spcPts val="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p:cNvSpPr>
            <a:spLocks noGrp="1"/>
          </p:cNvSpPr>
          <p:nvPr>
            <p:ph idx="11"/>
          </p:nvPr>
        </p:nvSpPr>
        <p:spPr>
          <a:xfrm>
            <a:off x="4643438" y="1196752"/>
            <a:ext cx="4032250" cy="4679950"/>
          </a:xfrm>
        </p:spPr>
        <p:txBody>
          <a:bodyPr/>
          <a:lstStyle>
            <a:lvl1pPr>
              <a:spcBef>
                <a:spcPts val="0"/>
              </a:spcBef>
              <a:spcAft>
                <a:spcPts val="600"/>
              </a:spcAft>
              <a:defRPr>
                <a:solidFill>
                  <a:schemeClr val="tx1"/>
                </a:solidFill>
              </a:defRPr>
            </a:lvl1pPr>
            <a:lvl2pPr>
              <a:spcBef>
                <a:spcPts val="0"/>
              </a:spcBef>
              <a:spcAft>
                <a:spcPts val="600"/>
              </a:spcAft>
              <a:defRPr>
                <a:solidFill>
                  <a:schemeClr val="tx1"/>
                </a:solidFill>
              </a:defRPr>
            </a:lvl2pPr>
            <a:lvl3pPr>
              <a:spcBef>
                <a:spcPts val="0"/>
              </a:spcBef>
              <a:spcAft>
                <a:spcPts val="600"/>
              </a:spcAft>
              <a:defRPr>
                <a:solidFill>
                  <a:schemeClr val="tx1"/>
                </a:solidFill>
              </a:defRPr>
            </a:lvl3pPr>
            <a:lvl4pPr>
              <a:spcBef>
                <a:spcPts val="0"/>
              </a:spcBef>
              <a:spcAft>
                <a:spcPts val="0"/>
              </a:spcAft>
              <a:defRPr>
                <a:solidFill>
                  <a:schemeClr val="tx1"/>
                </a:solidFill>
              </a:defRPr>
            </a:lvl4pPr>
            <a:lvl5pPr>
              <a:spcBef>
                <a:spcPts val="0"/>
              </a:spcBef>
              <a:spcAft>
                <a:spcPts val="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1772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124744"/>
            <a:ext cx="4032250" cy="3944951"/>
          </a:xfrm>
          <a:prstGeom prst="rect">
            <a:avLst/>
          </a:prstGeom>
        </p:spPr>
        <p:txBody>
          <a:bodyPr>
            <a:normAutofit/>
          </a:bodyPr>
          <a:lstStyle>
            <a:lvl1pPr marL="0" indent="0">
              <a:lnSpc>
                <a:spcPct val="90000"/>
              </a:lnSpc>
              <a:spcBef>
                <a:spcPts val="1450"/>
              </a:spcBef>
              <a:buNone/>
              <a:defRPr sz="1100"/>
            </a:lvl1pPr>
            <a:lvl2pPr>
              <a:buClr>
                <a:schemeClr val="tx1"/>
              </a:buClr>
              <a:defRPr sz="1200">
                <a:solidFill>
                  <a:schemeClr val="tx1"/>
                </a:solidFill>
              </a:defRPr>
            </a:lvl2pPr>
            <a:lvl3pPr marL="228600" indent="-228600">
              <a:lnSpc>
                <a:spcPct val="100000"/>
              </a:lnSpc>
              <a:buClr>
                <a:schemeClr val="tx1"/>
              </a:buClr>
              <a:buSzPct val="100000"/>
              <a:defRPr lang="en-US" sz="1100" dirty="0" smtClean="0">
                <a:solidFill>
                  <a:schemeClr val="tx1"/>
                </a:solidFill>
                <a:latin typeface="+mn-lt"/>
              </a:defRPr>
            </a:lvl3pPr>
            <a:lvl4pPr>
              <a:lnSpc>
                <a:spcPct val="100000"/>
              </a:lnSpc>
              <a:buClr>
                <a:schemeClr val="tx1"/>
              </a:buClr>
              <a:defRPr lang="en-US" sz="1100" dirty="0" smtClean="0">
                <a:solidFill>
                  <a:schemeClr val="tx1"/>
                </a:solidFill>
                <a:latin typeface="+mn-lt"/>
              </a:defRPr>
            </a:lvl4pPr>
            <a:lvl5pPr>
              <a:lnSpc>
                <a:spcPct val="100000"/>
              </a:lnSpc>
              <a:buClr>
                <a:schemeClr val="tx1"/>
              </a:buClr>
              <a:defRPr sz="11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2"/>
            <a:r>
              <a:rPr lang="en-US" dirty="0"/>
              <a:t>Second level</a:t>
            </a:r>
          </a:p>
          <a:p>
            <a:pPr lvl="4"/>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1"/>
          </p:nvPr>
        </p:nvSpPr>
        <p:spPr>
          <a:xfrm>
            <a:off x="4643438" y="1124744"/>
            <a:ext cx="4032250" cy="2016125"/>
          </a:xfrm>
        </p:spPr>
        <p:txBody>
          <a:bodyPr rtlCol="0">
            <a:normAutofit/>
          </a:bodyPr>
          <a:lstStyle>
            <a:lvl1pPr>
              <a:lnSpc>
                <a:spcPct val="100000"/>
              </a:lnSpc>
              <a:defRPr/>
            </a:lvl1pPr>
          </a:lstStyle>
          <a:p>
            <a:pPr lvl="0"/>
            <a:endParaRPr lang="en-GB" noProof="0"/>
          </a:p>
        </p:txBody>
      </p:sp>
      <p:sp>
        <p:nvSpPr>
          <p:cNvPr id="12" name="Text Placeholder 11"/>
          <p:cNvSpPr>
            <a:spLocks noGrp="1"/>
          </p:cNvSpPr>
          <p:nvPr>
            <p:ph type="body" sz="quarter" idx="12"/>
          </p:nvPr>
        </p:nvSpPr>
        <p:spPr>
          <a:xfrm>
            <a:off x="468314" y="5141133"/>
            <a:ext cx="8207374" cy="663562"/>
          </a:xfrm>
        </p:spPr>
        <p:txBody>
          <a:bodyPr anchor="b"/>
          <a:lstStyle>
            <a:lvl1pPr algn="ctr" rtl="0" fontAlgn="base">
              <a:lnSpc>
                <a:spcPct val="100000"/>
              </a:lnSpc>
              <a:spcBef>
                <a:spcPct val="0"/>
              </a:spcBef>
              <a:spcAft>
                <a:spcPct val="0"/>
              </a:spcAft>
              <a:defRPr lang="en-US" sz="1400" i="0" kern="1200" dirty="0" smtClean="0">
                <a:solidFill>
                  <a:schemeClr val="accent1"/>
                </a:solidFill>
                <a:latin typeface="Arial" charset="0"/>
                <a:ea typeface="+mn-ea"/>
                <a:cs typeface="+mn-cs"/>
              </a:defRPr>
            </a:lvl1pPr>
            <a:lvl2pPr marL="0" indent="0" algn="r" rtl="0" fontAlgn="base">
              <a:lnSpc>
                <a:spcPct val="100000"/>
              </a:lnSpc>
              <a:spcBef>
                <a:spcPct val="100000"/>
              </a:spcBef>
              <a:spcAft>
                <a:spcPct val="0"/>
              </a:spcAft>
              <a:buNone/>
              <a:defRPr lang="en-US" sz="1000" b="1" kern="1200" dirty="0" smtClean="0">
                <a:solidFill>
                  <a:schemeClr val="tx1"/>
                </a:solidFill>
                <a:latin typeface="Arial" charset="0"/>
                <a:ea typeface="+mn-ea"/>
                <a:cs typeface="+mn-cs"/>
              </a:defRPr>
            </a:lvl2pPr>
          </a:lstStyle>
          <a:p>
            <a:pPr lvl="0"/>
            <a:r>
              <a:rPr lang="en-US" dirty="0"/>
              <a:t>Click to edit Master text styles</a:t>
            </a:r>
          </a:p>
          <a:p>
            <a:pPr lvl="1"/>
            <a:r>
              <a:rPr lang="en-US" dirty="0"/>
              <a:t>Second level</a:t>
            </a:r>
          </a:p>
        </p:txBody>
      </p:sp>
      <p:sp>
        <p:nvSpPr>
          <p:cNvPr id="7" name="Content Placeholder 2"/>
          <p:cNvSpPr>
            <a:spLocks noGrp="1"/>
          </p:cNvSpPr>
          <p:nvPr>
            <p:ph sz="half" idx="13"/>
          </p:nvPr>
        </p:nvSpPr>
        <p:spPr>
          <a:xfrm>
            <a:off x="4648471" y="3464719"/>
            <a:ext cx="4027218" cy="1604976"/>
          </a:xfrm>
          <a:prstGeom prst="rect">
            <a:avLst/>
          </a:prstGeom>
        </p:spPr>
        <p:txBody>
          <a:bodyPr/>
          <a:lstStyle>
            <a:lvl1pPr marL="0" indent="0">
              <a:lnSpc>
                <a:spcPct val="100000"/>
              </a:lnSpc>
              <a:buNone/>
              <a:defRPr sz="1200"/>
            </a:lvl1pPr>
            <a:lvl2pPr>
              <a:buClr>
                <a:schemeClr val="tx1"/>
              </a:buClr>
              <a:defRPr sz="1200">
                <a:solidFill>
                  <a:schemeClr val="tx1"/>
                </a:solidFill>
              </a:defRPr>
            </a:lvl2pPr>
            <a:lvl3pPr marL="228600" indent="-228600">
              <a:lnSpc>
                <a:spcPct val="100000"/>
              </a:lnSpc>
              <a:buClr>
                <a:schemeClr val="tx1"/>
              </a:buClr>
              <a:buSzPct val="100000"/>
              <a:defRPr lang="en-US" sz="1200" dirty="0" smtClean="0">
                <a:solidFill>
                  <a:schemeClr val="tx1"/>
                </a:solidFill>
                <a:latin typeface="+mn-lt"/>
              </a:defRPr>
            </a:lvl3pPr>
            <a:lvl4pPr>
              <a:lnSpc>
                <a:spcPct val="100000"/>
              </a:lnSpc>
              <a:buClr>
                <a:schemeClr val="tx1"/>
              </a:buClr>
              <a:defRPr lang="en-US" sz="1200" dirty="0" smtClean="0">
                <a:solidFill>
                  <a:schemeClr val="tx1"/>
                </a:solidFill>
                <a:latin typeface="+mn-lt"/>
              </a:defRPr>
            </a:lvl4pPr>
            <a:lvl5pPr>
              <a:lnSpc>
                <a:spcPct val="100000"/>
              </a:lnSpc>
              <a:buClr>
                <a:schemeClr val="tx1"/>
              </a:buClr>
              <a:defRPr sz="12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2"/>
            <a:r>
              <a:rPr lang="en-US" dirty="0"/>
              <a:t>Second level</a:t>
            </a:r>
          </a:p>
          <a:p>
            <a:pPr lvl="4"/>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50709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roperties">
    <p:spTree>
      <p:nvGrpSpPr>
        <p:cNvPr id="1" name=""/>
        <p:cNvGrpSpPr/>
        <p:nvPr/>
      </p:nvGrpSpPr>
      <p:grpSpPr>
        <a:xfrm>
          <a:off x="0" y="0"/>
          <a:ext cx="0" cy="0"/>
          <a:chOff x="0" y="0"/>
          <a:chExt cx="0" cy="0"/>
        </a:xfrm>
      </p:grpSpPr>
      <p:sp>
        <p:nvSpPr>
          <p:cNvPr id="10" name="Line 32">
            <a:extLst>
              <a:ext uri="{FF2B5EF4-FFF2-40B4-BE49-F238E27FC236}">
                <a16:creationId xmlns:a16="http://schemas.microsoft.com/office/drawing/2014/main" id="{02312BD0-F808-4D6A-BED2-F89B3EC9A15B}"/>
              </a:ext>
            </a:extLst>
          </p:cNvPr>
          <p:cNvSpPr>
            <a:spLocks noChangeShapeType="1"/>
          </p:cNvSpPr>
          <p:nvPr userDrawn="1"/>
        </p:nvSpPr>
        <p:spPr bwMode="auto">
          <a:xfrm>
            <a:off x="468313" y="2611438"/>
            <a:ext cx="8207375" cy="1587"/>
          </a:xfrm>
          <a:prstGeom prst="line">
            <a:avLst/>
          </a:prstGeom>
          <a:noFill/>
          <a:ln w="19050">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Line 32">
            <a:extLst>
              <a:ext uri="{FF2B5EF4-FFF2-40B4-BE49-F238E27FC236}">
                <a16:creationId xmlns:a16="http://schemas.microsoft.com/office/drawing/2014/main" id="{CBDAB3C1-2FD7-408F-A8C2-D887DAAA87A5}"/>
              </a:ext>
            </a:extLst>
          </p:cNvPr>
          <p:cNvSpPr>
            <a:spLocks noChangeShapeType="1"/>
          </p:cNvSpPr>
          <p:nvPr userDrawn="1"/>
        </p:nvSpPr>
        <p:spPr bwMode="auto">
          <a:xfrm>
            <a:off x="468313" y="4283075"/>
            <a:ext cx="8207375" cy="1588"/>
          </a:xfrm>
          <a:prstGeom prst="line">
            <a:avLst/>
          </a:prstGeom>
          <a:noFill/>
          <a:ln w="19050">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11" name="Picture Placeholder 10"/>
          <p:cNvSpPr>
            <a:spLocks noGrp="1"/>
          </p:cNvSpPr>
          <p:nvPr>
            <p:ph type="pic" sz="quarter" idx="11"/>
          </p:nvPr>
        </p:nvSpPr>
        <p:spPr>
          <a:xfrm>
            <a:off x="468313" y="1124745"/>
            <a:ext cx="1242995" cy="1316257"/>
          </a:xfrm>
        </p:spPr>
        <p:txBody>
          <a:bodyPr rtlCol="0">
            <a:normAutofit/>
          </a:bodyPr>
          <a:lstStyle/>
          <a:p>
            <a:pPr lvl="0"/>
            <a:endParaRPr lang="en-GB" noProof="0"/>
          </a:p>
        </p:txBody>
      </p:sp>
      <p:sp>
        <p:nvSpPr>
          <p:cNvPr id="9" name="Content Placeholder 2"/>
          <p:cNvSpPr>
            <a:spLocks noGrp="1"/>
          </p:cNvSpPr>
          <p:nvPr>
            <p:ph sz="half" idx="1"/>
          </p:nvPr>
        </p:nvSpPr>
        <p:spPr>
          <a:xfrm>
            <a:off x="1857356" y="1124744"/>
            <a:ext cx="6818332" cy="1316257"/>
          </a:xfrm>
        </p:spPr>
        <p:txBody>
          <a:bodyPr/>
          <a:lstStyle>
            <a:lvl1pPr marL="0" indent="0">
              <a:spcBef>
                <a:spcPts val="0"/>
              </a:spcBef>
              <a:spcAft>
                <a:spcPts val="0"/>
              </a:spcAft>
              <a:defRPr sz="1200">
                <a:solidFill>
                  <a:schemeClr val="tx1"/>
                </a:solidFill>
              </a:defRPr>
            </a:lvl1pPr>
            <a:lvl2pPr marL="0" indent="0">
              <a:spcBef>
                <a:spcPts val="0"/>
              </a:spcBef>
              <a:spcAft>
                <a:spcPts val="300"/>
              </a:spcAft>
              <a:buNone/>
              <a:defRPr sz="1000"/>
            </a:lvl2pPr>
            <a:lvl3pPr marL="180975" indent="-180975">
              <a:spcBef>
                <a:spcPts val="600"/>
              </a:spcBef>
              <a:buFont typeface="Arial" pitchFamily="34" charset="0"/>
              <a:buChar char="•"/>
              <a:defRPr sz="1000"/>
            </a:lvl3pPr>
            <a:lvl4pPr>
              <a:defRPr sz="10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9" name="Picture Placeholder 10"/>
          <p:cNvSpPr>
            <a:spLocks noGrp="1"/>
          </p:cNvSpPr>
          <p:nvPr>
            <p:ph type="pic" sz="quarter" idx="12"/>
          </p:nvPr>
        </p:nvSpPr>
        <p:spPr>
          <a:xfrm>
            <a:off x="468313" y="2781879"/>
            <a:ext cx="1242995" cy="1316257"/>
          </a:xfrm>
        </p:spPr>
        <p:txBody>
          <a:bodyPr rtlCol="0">
            <a:normAutofit/>
          </a:bodyPr>
          <a:lstStyle/>
          <a:p>
            <a:pPr lvl="0"/>
            <a:endParaRPr lang="en-GB" noProof="0"/>
          </a:p>
        </p:txBody>
      </p:sp>
      <p:sp>
        <p:nvSpPr>
          <p:cNvPr id="20" name="Content Placeholder 2"/>
          <p:cNvSpPr>
            <a:spLocks noGrp="1"/>
          </p:cNvSpPr>
          <p:nvPr>
            <p:ph sz="half" idx="13"/>
          </p:nvPr>
        </p:nvSpPr>
        <p:spPr>
          <a:xfrm>
            <a:off x="1857356" y="2781878"/>
            <a:ext cx="6818332" cy="1316257"/>
          </a:xfrm>
        </p:spPr>
        <p:txBody>
          <a:bodyPr/>
          <a:lstStyle>
            <a:lvl1pPr marL="0" indent="0">
              <a:spcBef>
                <a:spcPts val="0"/>
              </a:spcBef>
              <a:spcAft>
                <a:spcPts val="0"/>
              </a:spcAft>
              <a:defRPr sz="1200">
                <a:solidFill>
                  <a:schemeClr val="tx1"/>
                </a:solidFill>
              </a:defRPr>
            </a:lvl1pPr>
            <a:lvl2pPr marL="0" indent="0">
              <a:spcBef>
                <a:spcPts val="0"/>
              </a:spcBef>
              <a:spcAft>
                <a:spcPts val="300"/>
              </a:spcAft>
              <a:buNone/>
              <a:defRPr sz="1000"/>
            </a:lvl2pPr>
            <a:lvl3pPr marL="180975" indent="-180975">
              <a:spcBef>
                <a:spcPts val="600"/>
              </a:spcBef>
              <a:buFont typeface="Arial" pitchFamily="34" charset="0"/>
              <a:buChar char="•"/>
              <a:defRPr sz="1000"/>
            </a:lvl3pPr>
            <a:lvl4pPr>
              <a:defRPr sz="10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2" name="Picture Placeholder 10"/>
          <p:cNvSpPr>
            <a:spLocks noGrp="1"/>
          </p:cNvSpPr>
          <p:nvPr>
            <p:ph type="pic" sz="quarter" idx="14"/>
          </p:nvPr>
        </p:nvSpPr>
        <p:spPr>
          <a:xfrm>
            <a:off x="468313" y="4472193"/>
            <a:ext cx="1242995" cy="1316257"/>
          </a:xfrm>
        </p:spPr>
        <p:txBody>
          <a:bodyPr rtlCol="0">
            <a:normAutofit/>
          </a:bodyPr>
          <a:lstStyle/>
          <a:p>
            <a:pPr lvl="0"/>
            <a:endParaRPr lang="en-GB" noProof="0"/>
          </a:p>
        </p:txBody>
      </p:sp>
      <p:sp>
        <p:nvSpPr>
          <p:cNvPr id="23" name="Content Placeholder 2"/>
          <p:cNvSpPr>
            <a:spLocks noGrp="1"/>
          </p:cNvSpPr>
          <p:nvPr>
            <p:ph sz="half" idx="15"/>
          </p:nvPr>
        </p:nvSpPr>
        <p:spPr>
          <a:xfrm>
            <a:off x="1857356" y="4472192"/>
            <a:ext cx="6818332" cy="1316257"/>
          </a:xfrm>
        </p:spPr>
        <p:txBody>
          <a:bodyPr/>
          <a:lstStyle>
            <a:lvl1pPr marL="0" indent="0">
              <a:spcBef>
                <a:spcPts val="0"/>
              </a:spcBef>
              <a:spcAft>
                <a:spcPts val="0"/>
              </a:spcAft>
              <a:defRPr sz="1200">
                <a:solidFill>
                  <a:schemeClr val="tx1"/>
                </a:solidFill>
              </a:defRPr>
            </a:lvl1pPr>
            <a:lvl2pPr marL="0" indent="0">
              <a:spcBef>
                <a:spcPts val="0"/>
              </a:spcBef>
              <a:spcAft>
                <a:spcPts val="300"/>
              </a:spcAft>
              <a:buNone/>
              <a:defRPr sz="1000"/>
            </a:lvl2pPr>
            <a:lvl3pPr marL="180975" indent="-180975">
              <a:spcBef>
                <a:spcPts val="600"/>
              </a:spcBef>
              <a:buFont typeface="Arial" pitchFamily="34" charset="0"/>
              <a:buChar char="•"/>
              <a:tabLst/>
              <a:defRPr sz="1000"/>
            </a:lvl3pPr>
            <a:lvl4pPr>
              <a:defRPr sz="10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2766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633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bios">
    <p:spTree>
      <p:nvGrpSpPr>
        <p:cNvPr id="1" name=""/>
        <p:cNvGrpSpPr/>
        <p:nvPr/>
      </p:nvGrpSpPr>
      <p:grpSpPr>
        <a:xfrm>
          <a:off x="0" y="0"/>
          <a:ext cx="0" cy="0"/>
          <a:chOff x="0" y="0"/>
          <a:chExt cx="0" cy="0"/>
        </a:xfrm>
      </p:grpSpPr>
      <p:cxnSp>
        <p:nvCxnSpPr>
          <p:cNvPr id="13" name="Straight Connector 23">
            <a:extLst>
              <a:ext uri="{FF2B5EF4-FFF2-40B4-BE49-F238E27FC236}">
                <a16:creationId xmlns:a16="http://schemas.microsoft.com/office/drawing/2014/main" id="{BC9DF063-15F7-4591-A0E9-1B5E19834C8C}"/>
              </a:ext>
            </a:extLst>
          </p:cNvPr>
          <p:cNvCxnSpPr>
            <a:cxnSpLocks noChangeShapeType="1"/>
          </p:cNvCxnSpPr>
          <p:nvPr userDrawn="1"/>
        </p:nvCxnSpPr>
        <p:spPr bwMode="auto">
          <a:xfrm rot="5400000">
            <a:off x="2145507" y="3553619"/>
            <a:ext cx="4679950" cy="1587"/>
          </a:xfrm>
          <a:prstGeom prst="line">
            <a:avLst/>
          </a:prstGeom>
          <a:noFill/>
          <a:ln w="19050">
            <a:solidFill>
              <a:schemeClr val="tx2"/>
            </a:solidFill>
            <a:prstDash val="sysDot"/>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68313" y="44624"/>
            <a:ext cx="8207375" cy="739775"/>
          </a:xfrm>
        </p:spPr>
        <p:txBody>
          <a:bodyPr/>
          <a:lstStyle>
            <a:lvl1pPr>
              <a:defRPr baseline="0">
                <a:solidFill>
                  <a:schemeClr val="tx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68314" y="2725385"/>
            <a:ext cx="3862955" cy="1000710"/>
          </a:xfrm>
        </p:spPr>
        <p:txBody>
          <a:bodyPr/>
          <a:lstStyle>
            <a:lvl1pPr marL="0" indent="0">
              <a:lnSpc>
                <a:spcPct val="100000"/>
              </a:lnSpc>
              <a:defRPr sz="1200"/>
            </a:lvl1pPr>
            <a:lvl2pPr>
              <a:lnSpc>
                <a:spcPct val="100000"/>
              </a:lnSpc>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1" y="2725385"/>
            <a:ext cx="4027487" cy="1000710"/>
          </a:xfrm>
        </p:spPr>
        <p:txBody>
          <a:bodyPr/>
          <a:lstStyle>
            <a:lvl1pPr marL="0" indent="0">
              <a:lnSpc>
                <a:spcPct val="100000"/>
              </a:lnSpc>
              <a:defRPr sz="1200"/>
            </a:lvl1pPr>
            <a:lvl2pPr>
              <a:lnSpc>
                <a:spcPct val="100000"/>
              </a:lnSpc>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9" name="Picture Placeholder 10"/>
          <p:cNvSpPr>
            <a:spLocks noGrp="1"/>
          </p:cNvSpPr>
          <p:nvPr>
            <p:ph type="pic" sz="quarter" idx="12"/>
          </p:nvPr>
        </p:nvSpPr>
        <p:spPr>
          <a:xfrm>
            <a:off x="468313" y="1214084"/>
            <a:ext cx="1100119" cy="1301745"/>
          </a:xfrm>
        </p:spPr>
        <p:txBody>
          <a:bodyPr rtlCol="0">
            <a:normAutofit/>
          </a:bodyPr>
          <a:lstStyle/>
          <a:p>
            <a:pPr lvl="0"/>
            <a:endParaRPr lang="en-GB" noProof="0"/>
          </a:p>
        </p:txBody>
      </p:sp>
      <p:sp>
        <p:nvSpPr>
          <p:cNvPr id="10" name="Text Placeholder 9"/>
          <p:cNvSpPr>
            <a:spLocks noGrp="1"/>
          </p:cNvSpPr>
          <p:nvPr>
            <p:ph type="body" sz="quarter" idx="13"/>
          </p:nvPr>
        </p:nvSpPr>
        <p:spPr>
          <a:xfrm>
            <a:off x="1765302" y="1214084"/>
            <a:ext cx="2581615" cy="1301750"/>
          </a:xfrm>
        </p:spPr>
        <p:txBody>
          <a:bodyPr anchor="b"/>
          <a:lstStyle>
            <a:lvl1pPr algn="l" rtl="0" fontAlgn="base">
              <a:lnSpc>
                <a:spcPct val="100000"/>
              </a:lnSpc>
              <a:spcBef>
                <a:spcPct val="0"/>
              </a:spcBef>
              <a:spcAft>
                <a:spcPts val="300"/>
              </a:spcAft>
              <a:defRPr lang="en-US" sz="1200" kern="1200" dirty="0" smtClean="0">
                <a:solidFill>
                  <a:schemeClr val="tx1"/>
                </a:solidFill>
                <a:latin typeface="Arial" charset="0"/>
                <a:ea typeface="+mn-ea"/>
                <a:cs typeface="+mn-cs"/>
              </a:defRPr>
            </a:lvl1pPr>
            <a:lvl2pPr algn="l" rtl="0" fontAlgn="base">
              <a:lnSpc>
                <a:spcPct val="100000"/>
              </a:lnSpc>
              <a:spcBef>
                <a:spcPts val="0"/>
              </a:spcBef>
              <a:spcAft>
                <a:spcPts val="300"/>
              </a:spcAft>
              <a:defRPr lang="en-US" sz="1000" kern="1200" dirty="0" smtClean="0">
                <a:solidFill>
                  <a:schemeClr val="tx1"/>
                </a:solidFill>
                <a:latin typeface="Arial" charset="0"/>
                <a:ea typeface="+mn-ea"/>
                <a:cs typeface="+mn-cs"/>
              </a:defRPr>
            </a:lvl2pPr>
            <a:lvl3pPr marL="0" indent="0" algn="l" rtl="0" fontAlgn="base">
              <a:lnSpc>
                <a:spcPct val="95000"/>
              </a:lnSpc>
              <a:spcBef>
                <a:spcPct val="50000"/>
              </a:spcBef>
              <a:spcAft>
                <a:spcPct val="0"/>
              </a:spcAft>
              <a:defRPr lang="en-US" sz="1400" kern="1200" dirty="0" smtClean="0">
                <a:solidFill>
                  <a:schemeClr val="accent1"/>
                </a:solidFill>
                <a:latin typeface="Arial" charset="0"/>
                <a:ea typeface="+mn-ea"/>
                <a:cs typeface="+mn-cs"/>
              </a:defRPr>
            </a:lvl3pPr>
            <a:lvl4pPr algn="l" rtl="0" fontAlgn="base">
              <a:lnSpc>
                <a:spcPct val="95000"/>
              </a:lnSpc>
              <a:spcBef>
                <a:spcPct val="50000"/>
              </a:spcBef>
              <a:spcAft>
                <a:spcPct val="0"/>
              </a:spcAft>
              <a:defRPr lang="en-US" sz="1400" kern="1200" dirty="0" smtClean="0">
                <a:solidFill>
                  <a:schemeClr val="accent1"/>
                </a:solidFill>
                <a:latin typeface="Arial" charset="0"/>
                <a:ea typeface="+mn-ea"/>
                <a:cs typeface="+mn-cs"/>
              </a:defRPr>
            </a:lvl4pPr>
            <a:lvl5pPr algn="l" rtl="0" fontAlgn="base">
              <a:lnSpc>
                <a:spcPct val="95000"/>
              </a:lnSpc>
              <a:spcBef>
                <a:spcPct val="50000"/>
              </a:spcBef>
              <a:spcAft>
                <a:spcPct val="0"/>
              </a:spcAft>
              <a:defRPr lang="en-GB" sz="1400" kern="1200" dirty="0">
                <a:solidFill>
                  <a:schemeClr val="accent1"/>
                </a:solidFill>
                <a:latin typeface="Arial" charset="0"/>
                <a:ea typeface="+mn-ea"/>
                <a:cs typeface="+mn-cs"/>
              </a:defRPr>
            </a:lvl5pPr>
          </a:lstStyle>
          <a:p>
            <a:pPr lvl="0"/>
            <a:r>
              <a:rPr lang="en-US" dirty="0"/>
              <a:t>Click to edit Master text styles</a:t>
            </a:r>
          </a:p>
          <a:p>
            <a:pPr lvl="1"/>
            <a:r>
              <a:rPr lang="en-US" dirty="0"/>
              <a:t>Second level</a:t>
            </a:r>
          </a:p>
        </p:txBody>
      </p:sp>
      <p:sp>
        <p:nvSpPr>
          <p:cNvPr id="18" name="Content Placeholder 2"/>
          <p:cNvSpPr>
            <a:spLocks noGrp="1"/>
          </p:cNvSpPr>
          <p:nvPr>
            <p:ph sz="half" idx="14"/>
          </p:nvPr>
        </p:nvSpPr>
        <p:spPr>
          <a:xfrm>
            <a:off x="468314" y="4893324"/>
            <a:ext cx="3862955" cy="1000710"/>
          </a:xfrm>
        </p:spPr>
        <p:txBody>
          <a:bodyPr/>
          <a:lstStyle>
            <a:lvl1pPr marL="0" indent="0">
              <a:lnSpc>
                <a:spcPct val="100000"/>
              </a:lnSpc>
              <a:defRPr sz="1200"/>
            </a:lvl1pPr>
            <a:lvl2pPr>
              <a:lnSpc>
                <a:spcPct val="100000"/>
              </a:lnSpc>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9" name="Content Placeholder 3"/>
          <p:cNvSpPr>
            <a:spLocks noGrp="1"/>
          </p:cNvSpPr>
          <p:nvPr>
            <p:ph sz="half" idx="15"/>
          </p:nvPr>
        </p:nvSpPr>
        <p:spPr>
          <a:xfrm>
            <a:off x="4648201" y="4893324"/>
            <a:ext cx="4027487" cy="1000710"/>
          </a:xfrm>
        </p:spPr>
        <p:txBody>
          <a:bodyPr/>
          <a:lstStyle>
            <a:lvl1pPr marL="0" indent="0">
              <a:lnSpc>
                <a:spcPct val="100000"/>
              </a:lnSpc>
              <a:defRPr sz="1200"/>
            </a:lvl1pPr>
            <a:lvl2pPr>
              <a:lnSpc>
                <a:spcPct val="100000"/>
              </a:lnSpc>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20" name="Content Placeholder 2"/>
          <p:cNvSpPr>
            <a:spLocks noGrp="1"/>
          </p:cNvSpPr>
          <p:nvPr>
            <p:ph sz="half" idx="16"/>
          </p:nvPr>
        </p:nvSpPr>
        <p:spPr>
          <a:xfrm>
            <a:off x="468314" y="3816475"/>
            <a:ext cx="3862955" cy="1000710"/>
          </a:xfrm>
        </p:spPr>
        <p:txBody>
          <a:bodyPr/>
          <a:lstStyle>
            <a:lvl1pPr marL="0" indent="0">
              <a:lnSpc>
                <a:spcPct val="100000"/>
              </a:lnSpc>
              <a:defRPr sz="1200"/>
            </a:lvl1pPr>
            <a:lvl2pPr>
              <a:lnSpc>
                <a:spcPct val="100000"/>
              </a:lnSpc>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21" name="Content Placeholder 3"/>
          <p:cNvSpPr>
            <a:spLocks noGrp="1"/>
          </p:cNvSpPr>
          <p:nvPr>
            <p:ph sz="half" idx="17"/>
          </p:nvPr>
        </p:nvSpPr>
        <p:spPr>
          <a:xfrm>
            <a:off x="4648201" y="3816475"/>
            <a:ext cx="4027487" cy="1000710"/>
          </a:xfrm>
        </p:spPr>
        <p:txBody>
          <a:bodyPr/>
          <a:lstStyle>
            <a:lvl1pPr marL="0" indent="0">
              <a:lnSpc>
                <a:spcPct val="100000"/>
              </a:lnSpc>
              <a:defRPr sz="1200"/>
            </a:lvl1pPr>
            <a:lvl2pPr>
              <a:lnSpc>
                <a:spcPct val="100000"/>
              </a:lnSpc>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25" name="Picture Placeholder 10"/>
          <p:cNvSpPr>
            <a:spLocks noGrp="1"/>
          </p:cNvSpPr>
          <p:nvPr>
            <p:ph type="pic" sz="quarter" idx="18"/>
          </p:nvPr>
        </p:nvSpPr>
        <p:spPr>
          <a:xfrm>
            <a:off x="4643438" y="1214084"/>
            <a:ext cx="1100119" cy="1301745"/>
          </a:xfrm>
        </p:spPr>
        <p:txBody>
          <a:bodyPr rtlCol="0">
            <a:normAutofit/>
          </a:bodyPr>
          <a:lstStyle/>
          <a:p>
            <a:pPr lvl="0"/>
            <a:endParaRPr lang="en-GB" noProof="0"/>
          </a:p>
        </p:txBody>
      </p:sp>
      <p:sp>
        <p:nvSpPr>
          <p:cNvPr id="26" name="Text Placeholder 9"/>
          <p:cNvSpPr>
            <a:spLocks noGrp="1"/>
          </p:cNvSpPr>
          <p:nvPr>
            <p:ph type="body" sz="quarter" idx="19"/>
          </p:nvPr>
        </p:nvSpPr>
        <p:spPr>
          <a:xfrm>
            <a:off x="5940426" y="1214084"/>
            <a:ext cx="2735261" cy="1301750"/>
          </a:xfrm>
        </p:spPr>
        <p:txBody>
          <a:bodyPr anchor="b"/>
          <a:lstStyle>
            <a:lvl1pPr algn="l" rtl="0" fontAlgn="base">
              <a:lnSpc>
                <a:spcPct val="100000"/>
              </a:lnSpc>
              <a:spcBef>
                <a:spcPct val="0"/>
              </a:spcBef>
              <a:spcAft>
                <a:spcPts val="300"/>
              </a:spcAft>
              <a:defRPr lang="en-US" sz="1200" kern="1200" dirty="0" smtClean="0">
                <a:solidFill>
                  <a:schemeClr val="tx1"/>
                </a:solidFill>
                <a:latin typeface="Arial" charset="0"/>
                <a:ea typeface="+mn-ea"/>
                <a:cs typeface="+mn-cs"/>
              </a:defRPr>
            </a:lvl1pPr>
            <a:lvl2pPr algn="l" rtl="0" fontAlgn="base">
              <a:lnSpc>
                <a:spcPct val="100000"/>
              </a:lnSpc>
              <a:spcBef>
                <a:spcPts val="0"/>
              </a:spcBef>
              <a:spcAft>
                <a:spcPts val="300"/>
              </a:spcAft>
              <a:defRPr lang="en-US" sz="1000" kern="1200" dirty="0" smtClean="0">
                <a:solidFill>
                  <a:schemeClr val="tx1"/>
                </a:solidFill>
                <a:latin typeface="Arial" charset="0"/>
                <a:ea typeface="+mn-ea"/>
                <a:cs typeface="+mn-cs"/>
              </a:defRPr>
            </a:lvl2pPr>
            <a:lvl3pPr marL="0" indent="0" algn="l" rtl="0" fontAlgn="base">
              <a:lnSpc>
                <a:spcPct val="95000"/>
              </a:lnSpc>
              <a:spcBef>
                <a:spcPct val="50000"/>
              </a:spcBef>
              <a:spcAft>
                <a:spcPct val="0"/>
              </a:spcAft>
              <a:defRPr lang="en-US" sz="1400" kern="1200" dirty="0" smtClean="0">
                <a:solidFill>
                  <a:schemeClr val="accent1"/>
                </a:solidFill>
                <a:latin typeface="Arial" charset="0"/>
                <a:ea typeface="+mn-ea"/>
                <a:cs typeface="+mn-cs"/>
              </a:defRPr>
            </a:lvl3pPr>
            <a:lvl4pPr algn="l" rtl="0" fontAlgn="base">
              <a:lnSpc>
                <a:spcPct val="95000"/>
              </a:lnSpc>
              <a:spcBef>
                <a:spcPct val="50000"/>
              </a:spcBef>
              <a:spcAft>
                <a:spcPct val="0"/>
              </a:spcAft>
              <a:defRPr lang="en-US" sz="1400" kern="1200" dirty="0" smtClean="0">
                <a:solidFill>
                  <a:schemeClr val="accent1"/>
                </a:solidFill>
                <a:latin typeface="Arial" charset="0"/>
                <a:ea typeface="+mn-ea"/>
                <a:cs typeface="+mn-cs"/>
              </a:defRPr>
            </a:lvl4pPr>
            <a:lvl5pPr algn="l" rtl="0" fontAlgn="base">
              <a:lnSpc>
                <a:spcPct val="95000"/>
              </a:lnSpc>
              <a:spcBef>
                <a:spcPct val="50000"/>
              </a:spcBef>
              <a:spcAft>
                <a:spcPct val="0"/>
              </a:spcAft>
              <a:defRPr lang="en-GB" sz="1400" kern="1200" dirty="0">
                <a:solidFill>
                  <a:schemeClr val="accent1"/>
                </a:solidFill>
                <a:latin typeface="Arial" charset="0"/>
                <a:ea typeface="+mn-ea"/>
                <a:cs typeface="+mn-cs"/>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0167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44624"/>
            <a:ext cx="8207375" cy="739775"/>
          </a:xfrm>
        </p:spPr>
        <p:txBody>
          <a:bodyPr/>
          <a:lstStyle/>
          <a:p>
            <a:r>
              <a:rPr lang="en-US" dirty="0"/>
              <a:t>Click to edit Master title style</a:t>
            </a:r>
            <a:endParaRPr lang="en-GB" dirty="0"/>
          </a:p>
        </p:txBody>
      </p:sp>
      <p:sp>
        <p:nvSpPr>
          <p:cNvPr id="6" name="Picture Placeholder 5"/>
          <p:cNvSpPr>
            <a:spLocks noGrp="1"/>
          </p:cNvSpPr>
          <p:nvPr>
            <p:ph type="pic" sz="quarter" idx="11"/>
          </p:nvPr>
        </p:nvSpPr>
        <p:spPr>
          <a:xfrm>
            <a:off x="468313" y="1201383"/>
            <a:ext cx="900090" cy="1301750"/>
          </a:xfrm>
        </p:spPr>
        <p:txBody>
          <a:bodyPr rtlCol="0">
            <a:normAutofit/>
          </a:bodyPr>
          <a:lstStyle/>
          <a:p>
            <a:pPr lvl="0"/>
            <a:endParaRPr lang="en-GB" noProof="0"/>
          </a:p>
        </p:txBody>
      </p:sp>
      <p:sp>
        <p:nvSpPr>
          <p:cNvPr id="19" name="Text Placeholder 18"/>
          <p:cNvSpPr>
            <a:spLocks noGrp="1"/>
          </p:cNvSpPr>
          <p:nvPr>
            <p:ph type="body" sz="quarter" idx="12"/>
          </p:nvPr>
        </p:nvSpPr>
        <p:spPr>
          <a:xfrm>
            <a:off x="1497013" y="1214084"/>
            <a:ext cx="3003550" cy="1289049"/>
          </a:xfrm>
        </p:spPr>
        <p:txBody>
          <a:bodyPr/>
          <a:lstStyle>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Picture Placeholder 5"/>
          <p:cNvSpPr>
            <a:spLocks noGrp="1"/>
          </p:cNvSpPr>
          <p:nvPr>
            <p:ph type="pic" sz="quarter" idx="13"/>
          </p:nvPr>
        </p:nvSpPr>
        <p:spPr>
          <a:xfrm>
            <a:off x="468313" y="2742842"/>
            <a:ext cx="900090" cy="1301750"/>
          </a:xfrm>
        </p:spPr>
        <p:txBody>
          <a:bodyPr rtlCol="0">
            <a:normAutofit/>
          </a:bodyPr>
          <a:lstStyle/>
          <a:p>
            <a:pPr lvl="0"/>
            <a:endParaRPr lang="en-GB" noProof="0"/>
          </a:p>
        </p:txBody>
      </p:sp>
      <p:sp>
        <p:nvSpPr>
          <p:cNvPr id="21" name="Text Placeholder 18"/>
          <p:cNvSpPr>
            <a:spLocks noGrp="1"/>
          </p:cNvSpPr>
          <p:nvPr>
            <p:ph type="body" sz="quarter" idx="14"/>
          </p:nvPr>
        </p:nvSpPr>
        <p:spPr>
          <a:xfrm>
            <a:off x="1497013" y="2730143"/>
            <a:ext cx="3003550" cy="1314449"/>
          </a:xfrm>
        </p:spPr>
        <p:txBody>
          <a:bodyPr/>
          <a:lstStyle>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Picture Placeholder 5"/>
          <p:cNvSpPr>
            <a:spLocks noGrp="1"/>
          </p:cNvSpPr>
          <p:nvPr>
            <p:ph type="pic" sz="quarter" idx="15"/>
          </p:nvPr>
        </p:nvSpPr>
        <p:spPr>
          <a:xfrm>
            <a:off x="468313" y="4243040"/>
            <a:ext cx="900090" cy="1301750"/>
          </a:xfrm>
        </p:spPr>
        <p:txBody>
          <a:bodyPr rtlCol="0">
            <a:normAutofit/>
          </a:bodyPr>
          <a:lstStyle/>
          <a:p>
            <a:pPr lvl="0"/>
            <a:endParaRPr lang="en-GB" noProof="0"/>
          </a:p>
        </p:txBody>
      </p:sp>
      <p:sp>
        <p:nvSpPr>
          <p:cNvPr id="23" name="Text Placeholder 18"/>
          <p:cNvSpPr>
            <a:spLocks noGrp="1"/>
          </p:cNvSpPr>
          <p:nvPr>
            <p:ph type="body" sz="quarter" idx="16"/>
          </p:nvPr>
        </p:nvSpPr>
        <p:spPr>
          <a:xfrm>
            <a:off x="1497013" y="4230341"/>
            <a:ext cx="3003550" cy="1314449"/>
          </a:xfrm>
        </p:spPr>
        <p:txBody>
          <a:bodyPr/>
          <a:lstStyle>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Picture Placeholder 5"/>
          <p:cNvSpPr>
            <a:spLocks noGrp="1"/>
          </p:cNvSpPr>
          <p:nvPr>
            <p:ph type="pic" sz="quarter" idx="17"/>
          </p:nvPr>
        </p:nvSpPr>
        <p:spPr>
          <a:xfrm>
            <a:off x="4643438" y="1201383"/>
            <a:ext cx="900090" cy="1301750"/>
          </a:xfrm>
        </p:spPr>
        <p:txBody>
          <a:bodyPr rtlCol="0">
            <a:normAutofit/>
          </a:bodyPr>
          <a:lstStyle/>
          <a:p>
            <a:pPr lvl="0"/>
            <a:endParaRPr lang="en-GB" noProof="0"/>
          </a:p>
        </p:txBody>
      </p:sp>
      <p:sp>
        <p:nvSpPr>
          <p:cNvPr id="25" name="Text Placeholder 18"/>
          <p:cNvSpPr>
            <a:spLocks noGrp="1"/>
          </p:cNvSpPr>
          <p:nvPr>
            <p:ph type="body" sz="quarter" idx="18"/>
          </p:nvPr>
        </p:nvSpPr>
        <p:spPr>
          <a:xfrm>
            <a:off x="5672138" y="1214084"/>
            <a:ext cx="3003550" cy="1289049"/>
          </a:xfrm>
        </p:spPr>
        <p:txBody>
          <a:bodyPr/>
          <a:lstStyle>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6" name="Picture Placeholder 5"/>
          <p:cNvSpPr>
            <a:spLocks noGrp="1"/>
          </p:cNvSpPr>
          <p:nvPr>
            <p:ph type="pic" sz="quarter" idx="19"/>
          </p:nvPr>
        </p:nvSpPr>
        <p:spPr>
          <a:xfrm>
            <a:off x="4643438" y="2742842"/>
            <a:ext cx="900090" cy="1301750"/>
          </a:xfrm>
        </p:spPr>
        <p:txBody>
          <a:bodyPr rtlCol="0">
            <a:normAutofit/>
          </a:bodyPr>
          <a:lstStyle/>
          <a:p>
            <a:pPr lvl="0"/>
            <a:endParaRPr lang="en-GB" noProof="0"/>
          </a:p>
        </p:txBody>
      </p:sp>
      <p:sp>
        <p:nvSpPr>
          <p:cNvPr id="27" name="Text Placeholder 18"/>
          <p:cNvSpPr>
            <a:spLocks noGrp="1"/>
          </p:cNvSpPr>
          <p:nvPr>
            <p:ph type="body" sz="quarter" idx="20"/>
          </p:nvPr>
        </p:nvSpPr>
        <p:spPr>
          <a:xfrm>
            <a:off x="5672138" y="2730143"/>
            <a:ext cx="3003550" cy="1314449"/>
          </a:xfrm>
        </p:spPr>
        <p:txBody>
          <a:bodyPr/>
          <a:lstStyle>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8" name="Picture Placeholder 5"/>
          <p:cNvSpPr>
            <a:spLocks noGrp="1"/>
          </p:cNvSpPr>
          <p:nvPr>
            <p:ph type="pic" sz="quarter" idx="21"/>
          </p:nvPr>
        </p:nvSpPr>
        <p:spPr>
          <a:xfrm>
            <a:off x="4643438" y="4243040"/>
            <a:ext cx="900090" cy="1301750"/>
          </a:xfrm>
        </p:spPr>
        <p:txBody>
          <a:bodyPr rtlCol="0">
            <a:normAutofit/>
          </a:bodyPr>
          <a:lstStyle/>
          <a:p>
            <a:pPr lvl="0"/>
            <a:endParaRPr lang="en-GB" noProof="0"/>
          </a:p>
        </p:txBody>
      </p:sp>
      <p:sp>
        <p:nvSpPr>
          <p:cNvPr id="29" name="Text Placeholder 18"/>
          <p:cNvSpPr>
            <a:spLocks noGrp="1"/>
          </p:cNvSpPr>
          <p:nvPr>
            <p:ph type="body" sz="quarter" idx="22"/>
          </p:nvPr>
        </p:nvSpPr>
        <p:spPr>
          <a:xfrm>
            <a:off x="5672138" y="4230341"/>
            <a:ext cx="3003550" cy="1314449"/>
          </a:xfrm>
        </p:spPr>
        <p:txBody>
          <a:bodyPr/>
          <a:lstStyle>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5027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61838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emf"/><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ACB6E3-8F5F-46AB-AFBB-72B157BC2530}"/>
              </a:ext>
            </a:extLst>
          </p:cNvPr>
          <p:cNvSpPr>
            <a:spLocks noGrp="1" noChangeArrowheads="1"/>
          </p:cNvSpPr>
          <p:nvPr>
            <p:ph type="title"/>
          </p:nvPr>
        </p:nvSpPr>
        <p:spPr bwMode="auto">
          <a:xfrm>
            <a:off x="468313" y="44450"/>
            <a:ext cx="8207375" cy="739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GB" dirty="0"/>
          </a:p>
        </p:txBody>
      </p:sp>
      <p:sp>
        <p:nvSpPr>
          <p:cNvPr id="1027" name="Rectangle 3">
            <a:extLst>
              <a:ext uri="{FF2B5EF4-FFF2-40B4-BE49-F238E27FC236}">
                <a16:creationId xmlns:a16="http://schemas.microsoft.com/office/drawing/2014/main" id="{F91AC351-CEA4-4BE1-A9A4-FA3D4674E35B}"/>
              </a:ext>
            </a:extLst>
          </p:cNvPr>
          <p:cNvSpPr>
            <a:spLocks noGrp="1" noChangeArrowheads="1"/>
          </p:cNvSpPr>
          <p:nvPr>
            <p:ph type="body" idx="1"/>
          </p:nvPr>
        </p:nvSpPr>
        <p:spPr bwMode="auto">
          <a:xfrm>
            <a:off x="468313" y="1125538"/>
            <a:ext cx="82073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Line 11">
            <a:extLst>
              <a:ext uri="{FF2B5EF4-FFF2-40B4-BE49-F238E27FC236}">
                <a16:creationId xmlns:a16="http://schemas.microsoft.com/office/drawing/2014/main" id="{E5AE57B2-FA85-4466-BD85-55720FB680C3}"/>
              </a:ext>
            </a:extLst>
          </p:cNvPr>
          <p:cNvSpPr>
            <a:spLocks noChangeShapeType="1"/>
          </p:cNvSpPr>
          <p:nvPr/>
        </p:nvSpPr>
        <p:spPr bwMode="auto">
          <a:xfrm>
            <a:off x="468313" y="877888"/>
            <a:ext cx="8207375" cy="0"/>
          </a:xfrm>
          <a:prstGeom prst="line">
            <a:avLst/>
          </a:prstGeom>
          <a:noFill/>
          <a:ln w="6350">
            <a:solidFill>
              <a:srgbClr val="D20000"/>
            </a:solidFill>
            <a:round/>
            <a:headEnd/>
            <a:tailEnd/>
          </a:ln>
          <a:extLst>
            <a:ext uri="{909E8E84-426E-40DD-AFC4-6F175D3DCCD1}">
              <a14:hiddenFill xmlns:a14="http://schemas.microsoft.com/office/drawing/2010/main">
                <a:noFill/>
              </a14:hiddenFill>
            </a:ext>
          </a:extLst>
        </p:spPr>
        <p:txBody>
          <a:bodyPr/>
          <a:lstStyle/>
          <a:p>
            <a:endParaRPr lang="en-GB"/>
          </a:p>
        </p:txBody>
      </p:sp>
      <p:cxnSp>
        <p:nvCxnSpPr>
          <p:cNvPr id="6" name="Straight Connector 5">
            <a:extLst>
              <a:ext uri="{FF2B5EF4-FFF2-40B4-BE49-F238E27FC236}">
                <a16:creationId xmlns:a16="http://schemas.microsoft.com/office/drawing/2014/main" id="{07FFE468-FF62-4DB6-B112-2DE132E1E243}"/>
              </a:ext>
            </a:extLst>
          </p:cNvPr>
          <p:cNvCxnSpPr/>
          <p:nvPr userDrawn="1"/>
        </p:nvCxnSpPr>
        <p:spPr>
          <a:xfrm>
            <a:off x="0" y="6415088"/>
            <a:ext cx="6948488" cy="0"/>
          </a:xfrm>
          <a:prstGeom prst="line">
            <a:avLst/>
          </a:prstGeom>
          <a:ln>
            <a:solidFill>
              <a:srgbClr val="D20000"/>
            </a:solidFill>
          </a:ln>
          <a:effectLst/>
        </p:spPr>
        <p:style>
          <a:lnRef idx="2">
            <a:schemeClr val="accent1"/>
          </a:lnRef>
          <a:fillRef idx="0">
            <a:schemeClr val="accent1"/>
          </a:fillRef>
          <a:effectRef idx="1">
            <a:schemeClr val="accent1"/>
          </a:effectRef>
          <a:fontRef idx="minor">
            <a:schemeClr val="tx1"/>
          </a:fontRef>
        </p:style>
      </p:cxnSp>
      <p:pic>
        <p:nvPicPr>
          <p:cNvPr id="1030" name="Picture 6" descr="association-of-ringing-teachers-transparent.eps">
            <a:extLst>
              <a:ext uri="{FF2B5EF4-FFF2-40B4-BE49-F238E27FC236}">
                <a16:creationId xmlns:a16="http://schemas.microsoft.com/office/drawing/2014/main" id="{EAA916C3-B6DC-4734-AA5E-2FB3DE3EB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6025" y="6178550"/>
            <a:ext cx="15509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a:extLst>
              <a:ext uri="{FF2B5EF4-FFF2-40B4-BE49-F238E27FC236}">
                <a16:creationId xmlns:a16="http://schemas.microsoft.com/office/drawing/2014/main" id="{D49E05B1-D7EC-4C61-93D7-01D8B47A6F1B}"/>
              </a:ext>
            </a:extLst>
          </p:cNvPr>
          <p:cNvSpPr txBox="1">
            <a:spLocks/>
          </p:cNvSpPr>
          <p:nvPr userDrawn="1"/>
        </p:nvSpPr>
        <p:spPr>
          <a:xfrm>
            <a:off x="7115175" y="6223000"/>
            <a:ext cx="465138" cy="365125"/>
          </a:xfrm>
          <a:prstGeom prst="rect">
            <a:avLst/>
          </a:prstGeom>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962854-E9D5-4945-A452-FCF9F7B60ECE}" type="slidenum">
              <a:rPr lang="en-AU" altLang="en-US" sz="1200">
                <a:solidFill>
                  <a:srgbClr val="D20000"/>
                </a:solidFill>
              </a:rPr>
              <a:pPr eaLnBrk="1" hangingPunct="1"/>
              <a:t>‹#›</a:t>
            </a:fld>
            <a:endParaRPr lang="en-AU" altLang="en-US" sz="1200">
              <a:solidFill>
                <a:srgbClr val="D20000"/>
              </a:solidFill>
            </a:endParaRP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200" spc="-50">
          <a:solidFill>
            <a:schemeClr val="tx1"/>
          </a:solidFill>
          <a:latin typeface="+mj-lt"/>
          <a:ea typeface="+mj-ea"/>
          <a:cs typeface="+mj-cs"/>
        </a:defRPr>
      </a:lvl1pPr>
      <a:lvl2pPr algn="l" rtl="0" eaLnBrk="0" fontAlgn="base" hangingPunct="0">
        <a:spcBef>
          <a:spcPct val="0"/>
        </a:spcBef>
        <a:spcAft>
          <a:spcPct val="0"/>
        </a:spcAft>
        <a:defRPr sz="2200">
          <a:solidFill>
            <a:schemeClr val="tx1"/>
          </a:solidFill>
          <a:latin typeface="Arial" pitchFamily="34" charset="0"/>
        </a:defRPr>
      </a:lvl2pPr>
      <a:lvl3pPr algn="l" rtl="0" eaLnBrk="0" fontAlgn="base" hangingPunct="0">
        <a:spcBef>
          <a:spcPct val="0"/>
        </a:spcBef>
        <a:spcAft>
          <a:spcPct val="0"/>
        </a:spcAft>
        <a:defRPr sz="2200">
          <a:solidFill>
            <a:schemeClr val="tx1"/>
          </a:solidFill>
          <a:latin typeface="Arial" pitchFamily="34" charset="0"/>
        </a:defRPr>
      </a:lvl3pPr>
      <a:lvl4pPr algn="l" rtl="0" eaLnBrk="0" fontAlgn="base" hangingPunct="0">
        <a:spcBef>
          <a:spcPct val="0"/>
        </a:spcBef>
        <a:spcAft>
          <a:spcPct val="0"/>
        </a:spcAft>
        <a:defRPr sz="2200">
          <a:solidFill>
            <a:schemeClr val="tx1"/>
          </a:solidFill>
          <a:latin typeface="Arial" pitchFamily="34" charset="0"/>
        </a:defRPr>
      </a:lvl4pPr>
      <a:lvl5pPr algn="l" rtl="0" eaLnBrk="0" fontAlgn="base" hangingPunct="0">
        <a:spcBef>
          <a:spcPct val="0"/>
        </a:spcBef>
        <a:spcAft>
          <a:spcPct val="0"/>
        </a:spcAft>
        <a:defRPr sz="2200">
          <a:solidFill>
            <a:schemeClr val="tx1"/>
          </a:solidFill>
          <a:latin typeface="Arial" pitchFamily="34" charset="0"/>
        </a:defRPr>
      </a:lvl5pPr>
      <a:lvl6pPr marL="457200" algn="l" rtl="0" eaLnBrk="1" fontAlgn="base" hangingPunct="1">
        <a:spcBef>
          <a:spcPct val="0"/>
        </a:spcBef>
        <a:spcAft>
          <a:spcPct val="0"/>
        </a:spcAft>
        <a:defRPr sz="2400">
          <a:solidFill>
            <a:schemeClr val="tx2"/>
          </a:solidFill>
          <a:latin typeface="Arial" pitchFamily="34" charset="0"/>
        </a:defRPr>
      </a:lvl6pPr>
      <a:lvl7pPr marL="914400" algn="l" rtl="0" eaLnBrk="1" fontAlgn="base" hangingPunct="1">
        <a:spcBef>
          <a:spcPct val="0"/>
        </a:spcBef>
        <a:spcAft>
          <a:spcPct val="0"/>
        </a:spcAft>
        <a:defRPr sz="2400">
          <a:solidFill>
            <a:schemeClr val="tx2"/>
          </a:solidFill>
          <a:latin typeface="Arial" pitchFamily="34" charset="0"/>
        </a:defRPr>
      </a:lvl7pPr>
      <a:lvl8pPr marL="1371600" algn="l" rtl="0" eaLnBrk="1" fontAlgn="base" hangingPunct="1">
        <a:spcBef>
          <a:spcPct val="0"/>
        </a:spcBef>
        <a:spcAft>
          <a:spcPct val="0"/>
        </a:spcAft>
        <a:defRPr sz="2400">
          <a:solidFill>
            <a:schemeClr val="tx2"/>
          </a:solidFill>
          <a:latin typeface="Arial" pitchFamily="34" charset="0"/>
        </a:defRPr>
      </a:lvl8pPr>
      <a:lvl9pPr marL="1828800" algn="l" rtl="0" eaLnBrk="1" fontAlgn="base" hangingPunct="1">
        <a:spcBef>
          <a:spcPct val="0"/>
        </a:spcBef>
        <a:spcAft>
          <a:spcPct val="0"/>
        </a:spcAft>
        <a:defRPr sz="2400">
          <a:solidFill>
            <a:schemeClr val="tx2"/>
          </a:solidFill>
          <a:latin typeface="Arial" pitchFamily="34" charset="0"/>
        </a:defRPr>
      </a:lvl9pPr>
    </p:titleStyle>
    <p:bodyStyle>
      <a:lvl1pPr marL="180975" indent="-180975" algn="l" defTabSz="973138" rtl="0" eaLnBrk="0" fontAlgn="base" hangingPunct="0">
        <a:lnSpc>
          <a:spcPct val="120000"/>
        </a:lnSpc>
        <a:spcBef>
          <a:spcPct val="60000"/>
        </a:spcBef>
        <a:spcAft>
          <a:spcPct val="0"/>
        </a:spcAft>
        <a:buClr>
          <a:schemeClr val="tx1"/>
        </a:buClr>
        <a:buChar char="•"/>
        <a:defRPr sz="1600">
          <a:solidFill>
            <a:schemeClr val="tx1"/>
          </a:solidFill>
          <a:latin typeface="+mn-lt"/>
          <a:ea typeface="+mn-ea"/>
          <a:cs typeface="+mn-cs"/>
        </a:defRPr>
      </a:lvl1pPr>
      <a:lvl2pPr marL="538163" indent="-177800" algn="l" defTabSz="973138" rtl="0" eaLnBrk="0" fontAlgn="base" hangingPunct="0">
        <a:lnSpc>
          <a:spcPct val="120000"/>
        </a:lnSpc>
        <a:spcBef>
          <a:spcPct val="60000"/>
        </a:spcBef>
        <a:spcAft>
          <a:spcPct val="0"/>
        </a:spcAft>
        <a:buClr>
          <a:schemeClr val="tx1"/>
        </a:buClr>
        <a:buSzPct val="80000"/>
        <a:buFont typeface="Helvetica" panose="020B0604020202020204" pitchFamily="34" charset="0"/>
        <a:buChar char="–"/>
        <a:defRPr sz="1600">
          <a:solidFill>
            <a:schemeClr val="tx1"/>
          </a:solidFill>
          <a:latin typeface="+mn-lt"/>
        </a:defRPr>
      </a:lvl2pPr>
      <a:lvl3pPr marL="946150" indent="-228600" algn="l" defTabSz="973138" rtl="0" eaLnBrk="0" fontAlgn="base" hangingPunct="0">
        <a:lnSpc>
          <a:spcPct val="120000"/>
        </a:lnSpc>
        <a:spcBef>
          <a:spcPct val="60000"/>
        </a:spcBef>
        <a:spcAft>
          <a:spcPct val="0"/>
        </a:spcAft>
        <a:buClr>
          <a:schemeClr val="tx1"/>
        </a:buClr>
        <a:buChar char="•"/>
        <a:defRPr sz="1600">
          <a:solidFill>
            <a:schemeClr val="tx1"/>
          </a:solidFill>
          <a:latin typeface="+mn-lt"/>
        </a:defRPr>
      </a:lvl3pPr>
      <a:lvl4pPr marL="1198563" indent="-228600" algn="l" defTabSz="973138" rtl="0" eaLnBrk="0" fontAlgn="base" hangingPunct="0">
        <a:lnSpc>
          <a:spcPct val="120000"/>
        </a:lnSpc>
        <a:spcBef>
          <a:spcPct val="60000"/>
        </a:spcBef>
        <a:spcAft>
          <a:spcPct val="0"/>
        </a:spcAft>
        <a:buClr>
          <a:schemeClr val="tx1"/>
        </a:buClr>
        <a:buSzPct val="80000"/>
        <a:buFont typeface="Helvetica" panose="020B0604020202020204" pitchFamily="34" charset="0"/>
        <a:buChar char="–"/>
        <a:defRPr sz="1400">
          <a:solidFill>
            <a:schemeClr val="tx1"/>
          </a:solidFill>
          <a:latin typeface="+mn-lt"/>
        </a:defRPr>
      </a:lvl4pPr>
      <a:lvl5pPr marL="1889125" indent="-228600" algn="l" defTabSz="973138" rtl="0" eaLnBrk="0" fontAlgn="base" hangingPunct="0">
        <a:lnSpc>
          <a:spcPct val="120000"/>
        </a:lnSpc>
        <a:spcBef>
          <a:spcPct val="60000"/>
        </a:spcBef>
        <a:spcAft>
          <a:spcPct val="0"/>
        </a:spcAft>
        <a:buClr>
          <a:schemeClr val="tx1"/>
        </a:buClr>
        <a:buChar char="•"/>
        <a:defRPr sz="1200">
          <a:solidFill>
            <a:schemeClr val="tx1"/>
          </a:solidFill>
          <a:latin typeface="+mn-lt"/>
        </a:defRPr>
      </a:lvl5pPr>
      <a:lvl6pPr marL="2346325" indent="-228600" algn="l" defTabSz="973138" rtl="0" eaLnBrk="1" fontAlgn="base" hangingPunct="1">
        <a:lnSpc>
          <a:spcPct val="90000"/>
        </a:lnSpc>
        <a:spcBef>
          <a:spcPct val="60000"/>
        </a:spcBef>
        <a:spcAft>
          <a:spcPct val="0"/>
        </a:spcAft>
        <a:buChar char="•"/>
        <a:defRPr sz="1200">
          <a:solidFill>
            <a:schemeClr val="tx2"/>
          </a:solidFill>
          <a:latin typeface="+mn-lt"/>
        </a:defRPr>
      </a:lvl6pPr>
      <a:lvl7pPr marL="2803525" indent="-228600" algn="l" defTabSz="973138" rtl="0" eaLnBrk="1" fontAlgn="base" hangingPunct="1">
        <a:lnSpc>
          <a:spcPct val="90000"/>
        </a:lnSpc>
        <a:spcBef>
          <a:spcPct val="60000"/>
        </a:spcBef>
        <a:spcAft>
          <a:spcPct val="0"/>
        </a:spcAft>
        <a:buChar char="•"/>
        <a:defRPr sz="1200">
          <a:solidFill>
            <a:schemeClr val="tx2"/>
          </a:solidFill>
          <a:latin typeface="+mn-lt"/>
        </a:defRPr>
      </a:lvl7pPr>
      <a:lvl8pPr marL="3260725" indent="-228600" algn="l" defTabSz="973138" rtl="0" eaLnBrk="1" fontAlgn="base" hangingPunct="1">
        <a:lnSpc>
          <a:spcPct val="90000"/>
        </a:lnSpc>
        <a:spcBef>
          <a:spcPct val="60000"/>
        </a:spcBef>
        <a:spcAft>
          <a:spcPct val="0"/>
        </a:spcAft>
        <a:buChar char="•"/>
        <a:defRPr sz="1200">
          <a:solidFill>
            <a:schemeClr val="tx2"/>
          </a:solidFill>
          <a:latin typeface="+mn-lt"/>
        </a:defRPr>
      </a:lvl8pPr>
      <a:lvl9pPr marL="3717925" indent="-228600" algn="l" defTabSz="973138" rtl="0" eaLnBrk="1" fontAlgn="base" hangingPunct="1">
        <a:lnSpc>
          <a:spcPct val="90000"/>
        </a:lnSpc>
        <a:spcBef>
          <a:spcPct val="60000"/>
        </a:spcBef>
        <a:spcAft>
          <a:spcPct val="0"/>
        </a:spcAft>
        <a:buChar char="•"/>
        <a:defRPr sz="12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734DF9-5ACF-4D48-9867-A5E9981E1161}"/>
              </a:ext>
            </a:extLst>
          </p:cNvPr>
          <p:cNvSpPr>
            <a:spLocks noGrp="1" noChangeArrowheads="1"/>
          </p:cNvSpPr>
          <p:nvPr>
            <p:ph type="title"/>
          </p:nvPr>
        </p:nvSpPr>
        <p:spPr bwMode="auto">
          <a:xfrm>
            <a:off x="468313" y="44450"/>
            <a:ext cx="8207375" cy="739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a:t>Click to edit Master title style</a:t>
            </a:r>
          </a:p>
        </p:txBody>
      </p:sp>
      <p:sp>
        <p:nvSpPr>
          <p:cNvPr id="2051" name="Rectangle 3">
            <a:extLst>
              <a:ext uri="{FF2B5EF4-FFF2-40B4-BE49-F238E27FC236}">
                <a16:creationId xmlns:a16="http://schemas.microsoft.com/office/drawing/2014/main" id="{D73AE185-0041-4290-AD14-C2C6CDA3D6CE}"/>
              </a:ext>
            </a:extLst>
          </p:cNvPr>
          <p:cNvSpPr>
            <a:spLocks noGrp="1" noChangeArrowheads="1"/>
          </p:cNvSpPr>
          <p:nvPr>
            <p:ph type="body" idx="1"/>
          </p:nvPr>
        </p:nvSpPr>
        <p:spPr bwMode="auto">
          <a:xfrm>
            <a:off x="468313" y="1196975"/>
            <a:ext cx="82073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52" name="Line 11">
            <a:extLst>
              <a:ext uri="{FF2B5EF4-FFF2-40B4-BE49-F238E27FC236}">
                <a16:creationId xmlns:a16="http://schemas.microsoft.com/office/drawing/2014/main" id="{2BC88168-6CCB-490C-8B00-A23DC2E64CE7}"/>
              </a:ext>
            </a:extLst>
          </p:cNvPr>
          <p:cNvSpPr>
            <a:spLocks noChangeShapeType="1"/>
          </p:cNvSpPr>
          <p:nvPr/>
        </p:nvSpPr>
        <p:spPr bwMode="auto">
          <a:xfrm>
            <a:off x="468313" y="877888"/>
            <a:ext cx="8207375" cy="0"/>
          </a:xfrm>
          <a:prstGeom prst="line">
            <a:avLst/>
          </a:prstGeom>
          <a:noFill/>
          <a:ln w="6350">
            <a:solidFill>
              <a:srgbClr val="D20000"/>
            </a:solidFill>
            <a:round/>
            <a:headEnd/>
            <a:tailEnd/>
          </a:ln>
          <a:extLst>
            <a:ext uri="{909E8E84-426E-40DD-AFC4-6F175D3DCCD1}">
              <a14:hiddenFill xmlns:a14="http://schemas.microsoft.com/office/drawing/2010/main">
                <a:noFill/>
              </a14:hiddenFill>
            </a:ext>
          </a:extLst>
        </p:spPr>
        <p:txBody>
          <a:bodyPr/>
          <a:lstStyle/>
          <a:p>
            <a:endParaRPr lang="en-GB"/>
          </a:p>
        </p:txBody>
      </p:sp>
      <p:cxnSp>
        <p:nvCxnSpPr>
          <p:cNvPr id="7" name="Straight Connector 6">
            <a:extLst>
              <a:ext uri="{FF2B5EF4-FFF2-40B4-BE49-F238E27FC236}">
                <a16:creationId xmlns:a16="http://schemas.microsoft.com/office/drawing/2014/main" id="{20459585-26DF-45F3-9A9B-5CB458FB8532}"/>
              </a:ext>
            </a:extLst>
          </p:cNvPr>
          <p:cNvCxnSpPr/>
          <p:nvPr userDrawn="1"/>
        </p:nvCxnSpPr>
        <p:spPr>
          <a:xfrm>
            <a:off x="0" y="6415088"/>
            <a:ext cx="6948488" cy="0"/>
          </a:xfrm>
          <a:prstGeom prst="line">
            <a:avLst/>
          </a:prstGeom>
          <a:ln>
            <a:solidFill>
              <a:srgbClr val="D20000"/>
            </a:solidFill>
          </a:ln>
          <a:effectLst/>
        </p:spPr>
        <p:style>
          <a:lnRef idx="2">
            <a:schemeClr val="accent1"/>
          </a:lnRef>
          <a:fillRef idx="0">
            <a:schemeClr val="accent1"/>
          </a:fillRef>
          <a:effectRef idx="1">
            <a:schemeClr val="accent1"/>
          </a:effectRef>
          <a:fontRef idx="minor">
            <a:schemeClr val="tx1"/>
          </a:fontRef>
        </p:style>
      </p:cxnSp>
      <p:pic>
        <p:nvPicPr>
          <p:cNvPr id="2054" name="Picture 7" descr="association-of-ringing-teachers-transparent.eps">
            <a:extLst>
              <a:ext uri="{FF2B5EF4-FFF2-40B4-BE49-F238E27FC236}">
                <a16:creationId xmlns:a16="http://schemas.microsoft.com/office/drawing/2014/main" id="{460B4DC5-F8E8-42ED-86DD-66AEAD9F074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66025" y="6178550"/>
            <a:ext cx="15509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4">
            <a:extLst>
              <a:ext uri="{FF2B5EF4-FFF2-40B4-BE49-F238E27FC236}">
                <a16:creationId xmlns:a16="http://schemas.microsoft.com/office/drawing/2014/main" id="{B55D7D1F-4BDB-4DAB-9F6C-E31AD700335B}"/>
              </a:ext>
            </a:extLst>
          </p:cNvPr>
          <p:cNvSpPr txBox="1">
            <a:spLocks/>
          </p:cNvSpPr>
          <p:nvPr userDrawn="1"/>
        </p:nvSpPr>
        <p:spPr>
          <a:xfrm>
            <a:off x="7115175" y="6223000"/>
            <a:ext cx="465138" cy="365125"/>
          </a:xfrm>
          <a:prstGeom prst="rect">
            <a:avLst/>
          </a:prstGeom>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368FB5-B956-4557-8680-B396F2890BD3}" type="slidenum">
              <a:rPr lang="en-AU" altLang="en-US" sz="1200">
                <a:solidFill>
                  <a:srgbClr val="D20000"/>
                </a:solidFill>
              </a:rPr>
              <a:pPr eaLnBrk="1" hangingPunct="1"/>
              <a:t>‹#›</a:t>
            </a:fld>
            <a:endParaRPr lang="en-AU" altLang="en-US" sz="1200">
              <a:solidFill>
                <a:srgbClr val="D20000"/>
              </a:solidFill>
            </a:endParaRPr>
          </a:p>
        </p:txBody>
      </p:sp>
    </p:spTree>
  </p:cSld>
  <p:clrMap bg1="lt1" tx1="dk1" bg2="lt2" tx2="dk2" accent1="accent1" accent2="accent2" accent3="accent3" accent4="accent4" accent5="accent5" accent6="accent6" hlink="hlink" folHlink="folHlink"/>
  <p:sldLayoutIdLst>
    <p:sldLayoutId id="2147484077" r:id="rId1"/>
    <p:sldLayoutId id="2147484069" r:id="rId2"/>
    <p:sldLayoutId id="2147484070" r:id="rId3"/>
  </p:sldLayoutIdLst>
  <p:hf hdr="0" ftr="0" dt="0"/>
  <p:txStyles>
    <p:titleStyle>
      <a:lvl1pPr algn="l" rtl="0" eaLnBrk="0" fontAlgn="base" hangingPunct="0">
        <a:spcBef>
          <a:spcPct val="0"/>
        </a:spcBef>
        <a:spcAft>
          <a:spcPct val="0"/>
        </a:spcAft>
        <a:defRPr sz="2200" spc="-50">
          <a:solidFill>
            <a:schemeClr val="tx1"/>
          </a:solidFill>
          <a:latin typeface="+mj-lt"/>
          <a:ea typeface="+mj-ea"/>
          <a:cs typeface="+mj-cs"/>
        </a:defRPr>
      </a:lvl1pPr>
      <a:lvl2pPr algn="l" rtl="0" eaLnBrk="0" fontAlgn="base" hangingPunct="0">
        <a:spcBef>
          <a:spcPct val="0"/>
        </a:spcBef>
        <a:spcAft>
          <a:spcPct val="0"/>
        </a:spcAft>
        <a:defRPr sz="2200">
          <a:solidFill>
            <a:schemeClr val="tx1"/>
          </a:solidFill>
          <a:latin typeface="Arial" pitchFamily="34" charset="0"/>
        </a:defRPr>
      </a:lvl2pPr>
      <a:lvl3pPr algn="l" rtl="0" eaLnBrk="0" fontAlgn="base" hangingPunct="0">
        <a:spcBef>
          <a:spcPct val="0"/>
        </a:spcBef>
        <a:spcAft>
          <a:spcPct val="0"/>
        </a:spcAft>
        <a:defRPr sz="2200">
          <a:solidFill>
            <a:schemeClr val="tx1"/>
          </a:solidFill>
          <a:latin typeface="Arial" pitchFamily="34" charset="0"/>
        </a:defRPr>
      </a:lvl3pPr>
      <a:lvl4pPr algn="l" rtl="0" eaLnBrk="0" fontAlgn="base" hangingPunct="0">
        <a:spcBef>
          <a:spcPct val="0"/>
        </a:spcBef>
        <a:spcAft>
          <a:spcPct val="0"/>
        </a:spcAft>
        <a:defRPr sz="2200">
          <a:solidFill>
            <a:schemeClr val="tx1"/>
          </a:solidFill>
          <a:latin typeface="Arial" pitchFamily="34" charset="0"/>
        </a:defRPr>
      </a:lvl4pPr>
      <a:lvl5pPr algn="l" rtl="0" eaLnBrk="0" fontAlgn="base" hangingPunct="0">
        <a:spcBef>
          <a:spcPct val="0"/>
        </a:spcBef>
        <a:spcAft>
          <a:spcPct val="0"/>
        </a:spcAft>
        <a:defRPr sz="2200">
          <a:solidFill>
            <a:schemeClr val="tx1"/>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marL="180975" indent="-180975" algn="l" defTabSz="973138" rtl="0" eaLnBrk="0" fontAlgn="base" hangingPunct="0">
        <a:lnSpc>
          <a:spcPct val="120000"/>
        </a:lnSpc>
        <a:spcBef>
          <a:spcPct val="60000"/>
        </a:spcBef>
        <a:spcAft>
          <a:spcPct val="0"/>
        </a:spcAft>
        <a:buClr>
          <a:schemeClr val="tx1"/>
        </a:buClr>
        <a:buChar char="•"/>
        <a:defRPr sz="1600">
          <a:solidFill>
            <a:schemeClr val="tx1"/>
          </a:solidFill>
          <a:latin typeface="+mn-lt"/>
          <a:ea typeface="+mn-ea"/>
          <a:cs typeface="+mn-cs"/>
        </a:defRPr>
      </a:lvl1pPr>
      <a:lvl2pPr marL="538163" indent="-177800" algn="l" defTabSz="973138" rtl="0" eaLnBrk="0" fontAlgn="base" hangingPunct="0">
        <a:lnSpc>
          <a:spcPct val="120000"/>
        </a:lnSpc>
        <a:spcBef>
          <a:spcPct val="60000"/>
        </a:spcBef>
        <a:spcAft>
          <a:spcPct val="0"/>
        </a:spcAft>
        <a:buClr>
          <a:schemeClr val="tx1"/>
        </a:buClr>
        <a:buSzPct val="80000"/>
        <a:buFont typeface="Helvetica" panose="020B0604020202020204" pitchFamily="34" charset="0"/>
        <a:buChar char="–"/>
        <a:defRPr sz="1600">
          <a:solidFill>
            <a:schemeClr val="tx1"/>
          </a:solidFill>
          <a:latin typeface="+mn-lt"/>
        </a:defRPr>
      </a:lvl2pPr>
      <a:lvl3pPr marL="946150" indent="-228600" algn="l" defTabSz="973138" rtl="0" eaLnBrk="0" fontAlgn="base" hangingPunct="0">
        <a:lnSpc>
          <a:spcPct val="120000"/>
        </a:lnSpc>
        <a:spcBef>
          <a:spcPct val="60000"/>
        </a:spcBef>
        <a:spcAft>
          <a:spcPct val="0"/>
        </a:spcAft>
        <a:buClr>
          <a:schemeClr val="tx1"/>
        </a:buClr>
        <a:buChar char="•"/>
        <a:defRPr sz="1600">
          <a:solidFill>
            <a:schemeClr val="tx1"/>
          </a:solidFill>
          <a:latin typeface="+mn-lt"/>
        </a:defRPr>
      </a:lvl3pPr>
      <a:lvl4pPr marL="1198563" indent="-228600" algn="l" defTabSz="973138" rtl="0" eaLnBrk="0" fontAlgn="base" hangingPunct="0">
        <a:lnSpc>
          <a:spcPct val="120000"/>
        </a:lnSpc>
        <a:spcBef>
          <a:spcPct val="0"/>
        </a:spcBef>
        <a:spcAft>
          <a:spcPct val="0"/>
        </a:spcAft>
        <a:buClr>
          <a:schemeClr val="tx1"/>
        </a:buClr>
        <a:buSzPct val="80000"/>
        <a:buFont typeface="Helvetica" panose="020B0604020202020204" pitchFamily="34" charset="0"/>
        <a:buChar char="–"/>
        <a:defRPr sz="1400">
          <a:solidFill>
            <a:schemeClr val="tx1"/>
          </a:solidFill>
          <a:latin typeface="+mn-lt"/>
        </a:defRPr>
      </a:lvl4pPr>
      <a:lvl5pPr marL="1889125" indent="-228600" algn="l" defTabSz="973138" rtl="0" eaLnBrk="0" fontAlgn="base" hangingPunct="0">
        <a:lnSpc>
          <a:spcPct val="120000"/>
        </a:lnSpc>
        <a:spcBef>
          <a:spcPct val="0"/>
        </a:spcBef>
        <a:spcAft>
          <a:spcPct val="0"/>
        </a:spcAft>
        <a:buClr>
          <a:schemeClr val="tx1"/>
        </a:buClr>
        <a:buChar char="•"/>
        <a:defRPr sz="1200">
          <a:solidFill>
            <a:schemeClr val="tx1"/>
          </a:solidFill>
          <a:latin typeface="+mn-lt"/>
        </a:defRPr>
      </a:lvl5pPr>
      <a:lvl6pPr marL="2346325" indent="-228600" algn="l" defTabSz="973138" rtl="0" fontAlgn="base">
        <a:lnSpc>
          <a:spcPct val="90000"/>
        </a:lnSpc>
        <a:spcBef>
          <a:spcPct val="60000"/>
        </a:spcBef>
        <a:spcAft>
          <a:spcPct val="0"/>
        </a:spcAft>
        <a:buChar char="•"/>
        <a:defRPr sz="1200">
          <a:solidFill>
            <a:schemeClr val="tx2"/>
          </a:solidFill>
          <a:latin typeface="+mn-lt"/>
        </a:defRPr>
      </a:lvl6pPr>
      <a:lvl7pPr marL="2803525" indent="-228600" algn="l" defTabSz="973138" rtl="0" fontAlgn="base">
        <a:lnSpc>
          <a:spcPct val="90000"/>
        </a:lnSpc>
        <a:spcBef>
          <a:spcPct val="60000"/>
        </a:spcBef>
        <a:spcAft>
          <a:spcPct val="0"/>
        </a:spcAft>
        <a:buChar char="•"/>
        <a:defRPr sz="1200">
          <a:solidFill>
            <a:schemeClr val="tx2"/>
          </a:solidFill>
          <a:latin typeface="+mn-lt"/>
        </a:defRPr>
      </a:lvl7pPr>
      <a:lvl8pPr marL="3260725" indent="-228600" algn="l" defTabSz="973138" rtl="0" fontAlgn="base">
        <a:lnSpc>
          <a:spcPct val="90000"/>
        </a:lnSpc>
        <a:spcBef>
          <a:spcPct val="60000"/>
        </a:spcBef>
        <a:spcAft>
          <a:spcPct val="0"/>
        </a:spcAft>
        <a:buChar char="•"/>
        <a:defRPr sz="1200">
          <a:solidFill>
            <a:schemeClr val="tx2"/>
          </a:solidFill>
          <a:latin typeface="+mn-lt"/>
        </a:defRPr>
      </a:lvl8pPr>
      <a:lvl9pPr marL="3717925" indent="-228600" algn="l" defTabSz="973138" rtl="0" fontAlgn="base">
        <a:lnSpc>
          <a:spcPct val="90000"/>
        </a:lnSpc>
        <a:spcBef>
          <a:spcPct val="60000"/>
        </a:spcBef>
        <a:spcAft>
          <a:spcPct val="0"/>
        </a:spcAft>
        <a:buChar char="•"/>
        <a:defRPr sz="12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05D7DC5F-0847-4832-94E8-8FDA1CA2E43B}"/>
              </a:ext>
            </a:extLst>
          </p:cNvPr>
          <p:cNvSpPr>
            <a:spLocks noGrp="1" noChangeArrowheads="1"/>
          </p:cNvSpPr>
          <p:nvPr>
            <p:ph type="title"/>
          </p:nvPr>
        </p:nvSpPr>
        <p:spPr bwMode="auto">
          <a:xfrm>
            <a:off x="468313" y="44450"/>
            <a:ext cx="8207375" cy="739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a:t>Click to edit Master title style</a:t>
            </a:r>
          </a:p>
        </p:txBody>
      </p:sp>
      <p:sp>
        <p:nvSpPr>
          <p:cNvPr id="2" name="Text Placeholder 5">
            <a:extLst>
              <a:ext uri="{FF2B5EF4-FFF2-40B4-BE49-F238E27FC236}">
                <a16:creationId xmlns:a16="http://schemas.microsoft.com/office/drawing/2014/main" id="{854F689B-F25B-4C38-AB2F-04FDBAAC9BD1}"/>
              </a:ext>
            </a:extLst>
          </p:cNvPr>
          <p:cNvSpPr>
            <a:spLocks noGrp="1"/>
          </p:cNvSpPr>
          <p:nvPr>
            <p:ph type="body" idx="1"/>
          </p:nvPr>
        </p:nvSpPr>
        <p:spPr bwMode="auto">
          <a:xfrm>
            <a:off x="468313" y="1125538"/>
            <a:ext cx="82073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076" name="Line 11">
            <a:extLst>
              <a:ext uri="{FF2B5EF4-FFF2-40B4-BE49-F238E27FC236}">
                <a16:creationId xmlns:a16="http://schemas.microsoft.com/office/drawing/2014/main" id="{245A51D8-E33F-473C-982A-D1ED0CF051A6}"/>
              </a:ext>
            </a:extLst>
          </p:cNvPr>
          <p:cNvSpPr>
            <a:spLocks noChangeShapeType="1"/>
          </p:cNvSpPr>
          <p:nvPr/>
        </p:nvSpPr>
        <p:spPr bwMode="auto">
          <a:xfrm>
            <a:off x="468313" y="877888"/>
            <a:ext cx="8207375" cy="0"/>
          </a:xfrm>
          <a:prstGeom prst="line">
            <a:avLst/>
          </a:prstGeom>
          <a:noFill/>
          <a:ln w="6350">
            <a:solidFill>
              <a:srgbClr val="D20000"/>
            </a:solidFill>
            <a:round/>
            <a:headEnd/>
            <a:tailEnd/>
          </a:ln>
          <a:extLst>
            <a:ext uri="{909E8E84-426E-40DD-AFC4-6F175D3DCCD1}">
              <a14:hiddenFill xmlns:a14="http://schemas.microsoft.com/office/drawing/2010/main">
                <a:noFill/>
              </a14:hiddenFill>
            </a:ext>
          </a:extLst>
        </p:spPr>
        <p:txBody>
          <a:bodyPr/>
          <a:lstStyle/>
          <a:p>
            <a:endParaRPr lang="en-GB"/>
          </a:p>
        </p:txBody>
      </p:sp>
      <p:cxnSp>
        <p:nvCxnSpPr>
          <p:cNvPr id="8" name="Straight Connector 7">
            <a:extLst>
              <a:ext uri="{FF2B5EF4-FFF2-40B4-BE49-F238E27FC236}">
                <a16:creationId xmlns:a16="http://schemas.microsoft.com/office/drawing/2014/main" id="{58A53315-B643-48A6-995C-4351516EF4B6}"/>
              </a:ext>
            </a:extLst>
          </p:cNvPr>
          <p:cNvCxnSpPr/>
          <p:nvPr userDrawn="1"/>
        </p:nvCxnSpPr>
        <p:spPr>
          <a:xfrm>
            <a:off x="0" y="6415088"/>
            <a:ext cx="6948488" cy="0"/>
          </a:xfrm>
          <a:prstGeom prst="line">
            <a:avLst/>
          </a:prstGeom>
          <a:ln>
            <a:solidFill>
              <a:srgbClr val="D20000"/>
            </a:solidFill>
          </a:ln>
          <a:effectLst/>
        </p:spPr>
        <p:style>
          <a:lnRef idx="2">
            <a:schemeClr val="accent1"/>
          </a:lnRef>
          <a:fillRef idx="0">
            <a:schemeClr val="accent1"/>
          </a:fillRef>
          <a:effectRef idx="1">
            <a:schemeClr val="accent1"/>
          </a:effectRef>
          <a:fontRef idx="minor">
            <a:schemeClr val="tx1"/>
          </a:fontRef>
        </p:style>
      </p:cxnSp>
      <p:pic>
        <p:nvPicPr>
          <p:cNvPr id="3078" name="Picture 8" descr="association-of-ringing-teachers-transparent.eps">
            <a:extLst>
              <a:ext uri="{FF2B5EF4-FFF2-40B4-BE49-F238E27FC236}">
                <a16:creationId xmlns:a16="http://schemas.microsoft.com/office/drawing/2014/main" id="{F79FAC94-44FC-4E7B-A1EB-9E06985AA66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566025" y="6178550"/>
            <a:ext cx="15509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a:extLst>
              <a:ext uri="{FF2B5EF4-FFF2-40B4-BE49-F238E27FC236}">
                <a16:creationId xmlns:a16="http://schemas.microsoft.com/office/drawing/2014/main" id="{487F5E1B-B0E3-4531-A2B2-7AEE5F957677}"/>
              </a:ext>
            </a:extLst>
          </p:cNvPr>
          <p:cNvSpPr txBox="1">
            <a:spLocks/>
          </p:cNvSpPr>
          <p:nvPr userDrawn="1"/>
        </p:nvSpPr>
        <p:spPr>
          <a:xfrm>
            <a:off x="7115175" y="6223000"/>
            <a:ext cx="465138" cy="365125"/>
          </a:xfrm>
          <a:prstGeom prst="rect">
            <a:avLst/>
          </a:prstGeom>
        </p:spPr>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CD09A3-4981-4E73-9F5C-4C5D8D222E94}" type="slidenum">
              <a:rPr lang="en-AU" altLang="en-US" sz="1200">
                <a:solidFill>
                  <a:srgbClr val="D20000"/>
                </a:solidFill>
              </a:rPr>
              <a:pPr eaLnBrk="1" hangingPunct="1"/>
              <a:t>‹#›</a:t>
            </a:fld>
            <a:endParaRPr lang="en-AU" altLang="en-US" sz="1200">
              <a:solidFill>
                <a:srgbClr val="D20000"/>
              </a:solidFill>
            </a:endParaRPr>
          </a:p>
        </p:txBody>
      </p:sp>
    </p:spTree>
  </p:cSld>
  <p:clrMap bg1="lt1" tx1="dk1" bg2="lt2" tx2="dk2" accent1="accent1" accent2="accent2" accent3="accent3" accent4="accent4" accent5="accent5" accent6="accent6" hlink="hlink" folHlink="folHlink"/>
  <p:sldLayoutIdLst>
    <p:sldLayoutId id="2147484071" r:id="rId1"/>
    <p:sldLayoutId id="2147484078" r:id="rId2"/>
    <p:sldLayoutId id="2147484072" r:id="rId3"/>
    <p:sldLayoutId id="2147484079" r:id="rId4"/>
    <p:sldLayoutId id="2147484073" r:id="rId5"/>
    <p:sldLayoutId id="2147484074" r:id="rId6"/>
    <p:sldLayoutId id="2147484075" r:id="rId7"/>
    <p:sldLayoutId id="2147484076" r:id="rId8"/>
  </p:sldLayoutIdLst>
  <p:hf hdr="0" ftr="0" dt="0"/>
  <p:txStyles>
    <p:titleStyle>
      <a:lvl1pPr algn="l" rtl="0" eaLnBrk="0" fontAlgn="base" hangingPunct="0">
        <a:spcBef>
          <a:spcPct val="0"/>
        </a:spcBef>
        <a:spcAft>
          <a:spcPct val="0"/>
        </a:spcAft>
        <a:defRPr sz="2200" spc="-50">
          <a:solidFill>
            <a:schemeClr val="tx1"/>
          </a:solidFill>
          <a:latin typeface="+mj-lt"/>
          <a:ea typeface="+mj-ea"/>
          <a:cs typeface="+mj-cs"/>
        </a:defRPr>
      </a:lvl1pPr>
      <a:lvl2pPr algn="l" rtl="0" eaLnBrk="0" fontAlgn="base" hangingPunct="0">
        <a:spcBef>
          <a:spcPct val="0"/>
        </a:spcBef>
        <a:spcAft>
          <a:spcPct val="0"/>
        </a:spcAft>
        <a:defRPr sz="2200">
          <a:solidFill>
            <a:schemeClr val="tx1"/>
          </a:solidFill>
          <a:latin typeface="Arial" pitchFamily="34" charset="0"/>
        </a:defRPr>
      </a:lvl2pPr>
      <a:lvl3pPr algn="l" rtl="0" eaLnBrk="0" fontAlgn="base" hangingPunct="0">
        <a:spcBef>
          <a:spcPct val="0"/>
        </a:spcBef>
        <a:spcAft>
          <a:spcPct val="0"/>
        </a:spcAft>
        <a:defRPr sz="2200">
          <a:solidFill>
            <a:schemeClr val="tx1"/>
          </a:solidFill>
          <a:latin typeface="Arial" pitchFamily="34" charset="0"/>
        </a:defRPr>
      </a:lvl3pPr>
      <a:lvl4pPr algn="l" rtl="0" eaLnBrk="0" fontAlgn="base" hangingPunct="0">
        <a:spcBef>
          <a:spcPct val="0"/>
        </a:spcBef>
        <a:spcAft>
          <a:spcPct val="0"/>
        </a:spcAft>
        <a:defRPr sz="2200">
          <a:solidFill>
            <a:schemeClr val="tx1"/>
          </a:solidFill>
          <a:latin typeface="Arial" pitchFamily="34" charset="0"/>
        </a:defRPr>
      </a:lvl4pPr>
      <a:lvl5pPr algn="l" rtl="0" eaLnBrk="0" fontAlgn="base" hangingPunct="0">
        <a:spcBef>
          <a:spcPct val="0"/>
        </a:spcBef>
        <a:spcAft>
          <a:spcPct val="0"/>
        </a:spcAft>
        <a:defRPr sz="2200">
          <a:solidFill>
            <a:schemeClr val="tx1"/>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algn="l" defTabSz="973138" rtl="0" eaLnBrk="0" fontAlgn="base" hangingPunct="0">
        <a:lnSpc>
          <a:spcPct val="120000"/>
        </a:lnSpc>
        <a:spcBef>
          <a:spcPct val="120000"/>
        </a:spcBef>
        <a:spcAft>
          <a:spcPct val="0"/>
        </a:spcAft>
        <a:buClr>
          <a:schemeClr val="accent1"/>
        </a:buClr>
        <a:defRPr sz="1600">
          <a:solidFill>
            <a:schemeClr val="tx1"/>
          </a:solidFill>
          <a:latin typeface="+mn-lt"/>
          <a:ea typeface="+mn-ea"/>
          <a:cs typeface="+mn-cs"/>
        </a:defRPr>
      </a:lvl1pPr>
      <a:lvl2pPr marL="177800" indent="-177800" algn="l" defTabSz="973138" rtl="0" eaLnBrk="0" fontAlgn="base" hangingPunct="0">
        <a:lnSpc>
          <a:spcPct val="120000"/>
        </a:lnSpc>
        <a:spcBef>
          <a:spcPct val="30000"/>
        </a:spcBef>
        <a:spcAft>
          <a:spcPct val="0"/>
        </a:spcAft>
        <a:buSzPct val="100000"/>
        <a:buFont typeface="Arial" panose="020B0604020202020204" pitchFamily="34" charset="0"/>
        <a:buChar char="•"/>
        <a:defRPr sz="1600">
          <a:solidFill>
            <a:schemeClr val="tx1"/>
          </a:solidFill>
          <a:latin typeface="+mn-lt"/>
        </a:defRPr>
      </a:lvl2pPr>
      <a:lvl3pPr marL="355600" indent="-177800" algn="l" defTabSz="973138" rtl="0" eaLnBrk="0" fontAlgn="base" hangingPunct="0">
        <a:lnSpc>
          <a:spcPct val="120000"/>
        </a:lnSpc>
        <a:spcBef>
          <a:spcPct val="15000"/>
        </a:spcBef>
        <a:spcAft>
          <a:spcPct val="0"/>
        </a:spcAft>
        <a:buClr>
          <a:schemeClr val="tx2"/>
        </a:buClr>
        <a:buSzPct val="80000"/>
        <a:buFont typeface="Arial" panose="020B0604020202020204" pitchFamily="34" charset="0"/>
        <a:buChar char="–"/>
        <a:defRPr lang="en-GB" sz="1600" dirty="0">
          <a:solidFill>
            <a:schemeClr val="tx1"/>
          </a:solidFill>
          <a:latin typeface="+mn-lt"/>
        </a:defRPr>
      </a:lvl3pPr>
      <a:lvl4pPr marL="539750" indent="-177800" algn="l" defTabSz="973138" rtl="0" eaLnBrk="0" fontAlgn="base" hangingPunct="0">
        <a:lnSpc>
          <a:spcPct val="120000"/>
        </a:lnSpc>
        <a:spcBef>
          <a:spcPct val="15000"/>
        </a:spcBef>
        <a:spcAft>
          <a:spcPct val="0"/>
        </a:spcAft>
        <a:buSzPct val="100000"/>
        <a:buFont typeface="Arial" panose="020B0604020202020204" pitchFamily="34" charset="0"/>
        <a:buChar char="•"/>
        <a:defRPr lang="en-GB" sz="1600" dirty="0">
          <a:solidFill>
            <a:schemeClr val="tx1"/>
          </a:solidFill>
          <a:latin typeface="+mn-lt"/>
        </a:defRPr>
      </a:lvl4pPr>
      <a:lvl5pPr marL="717550" indent="-177800" algn="l" defTabSz="973138" rtl="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mn-lt"/>
        </a:defRPr>
      </a:lvl5pPr>
      <a:lvl6pPr marL="1147763" indent="-227013" algn="l" defTabSz="973138" rtl="0" fontAlgn="base">
        <a:lnSpc>
          <a:spcPct val="90000"/>
        </a:lnSpc>
        <a:spcBef>
          <a:spcPct val="15000"/>
        </a:spcBef>
        <a:spcAft>
          <a:spcPct val="0"/>
        </a:spcAft>
        <a:buChar char="•"/>
        <a:defRPr sz="1200">
          <a:solidFill>
            <a:schemeClr val="tx2"/>
          </a:solidFill>
          <a:latin typeface="+mn-lt"/>
        </a:defRPr>
      </a:lvl6pPr>
      <a:lvl7pPr marL="1604963" indent="-227013" algn="l" defTabSz="973138" rtl="0" fontAlgn="base">
        <a:lnSpc>
          <a:spcPct val="90000"/>
        </a:lnSpc>
        <a:spcBef>
          <a:spcPct val="15000"/>
        </a:spcBef>
        <a:spcAft>
          <a:spcPct val="0"/>
        </a:spcAft>
        <a:buChar char="•"/>
        <a:defRPr sz="1200">
          <a:solidFill>
            <a:schemeClr val="tx2"/>
          </a:solidFill>
          <a:latin typeface="+mn-lt"/>
        </a:defRPr>
      </a:lvl7pPr>
      <a:lvl8pPr marL="2062163" indent="-227013" algn="l" defTabSz="973138" rtl="0" fontAlgn="base">
        <a:lnSpc>
          <a:spcPct val="90000"/>
        </a:lnSpc>
        <a:spcBef>
          <a:spcPct val="15000"/>
        </a:spcBef>
        <a:spcAft>
          <a:spcPct val="0"/>
        </a:spcAft>
        <a:buChar char="•"/>
        <a:defRPr sz="1200">
          <a:solidFill>
            <a:schemeClr val="tx2"/>
          </a:solidFill>
          <a:latin typeface="+mn-lt"/>
        </a:defRPr>
      </a:lvl8pPr>
      <a:lvl9pPr marL="2519363" indent="-227013" algn="l" defTabSz="973138" rtl="0" fontAlgn="base">
        <a:lnSpc>
          <a:spcPct val="90000"/>
        </a:lnSpc>
        <a:spcBef>
          <a:spcPct val="15000"/>
        </a:spcBef>
        <a:spcAft>
          <a:spcPct val="0"/>
        </a:spcAft>
        <a:buChar char="•"/>
        <a:defRPr sz="12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DEED-04F1-4917-9D33-E20BEDF960C2}"/>
              </a:ext>
            </a:extLst>
          </p:cNvPr>
          <p:cNvSpPr>
            <a:spLocks noGrp="1"/>
          </p:cNvSpPr>
          <p:nvPr>
            <p:ph type="ctrTitle"/>
          </p:nvPr>
        </p:nvSpPr>
        <p:spPr>
          <a:xfrm>
            <a:off x="468313" y="2579688"/>
            <a:ext cx="6080125" cy="1023937"/>
          </a:xfrm>
        </p:spPr>
        <p:txBody>
          <a:bodyPr/>
          <a:lstStyle/>
          <a:p>
            <a:pPr>
              <a:spcBef>
                <a:spcPct val="0"/>
              </a:spcBef>
              <a:defRPr/>
            </a:pPr>
            <a:r>
              <a:rPr lang="en-US" dirty="0"/>
              <a:t>Plain Bob Minor Toolbox</a:t>
            </a:r>
          </a:p>
        </p:txBody>
      </p:sp>
      <p:sp>
        <p:nvSpPr>
          <p:cNvPr id="7171" name="Text Placeholder 3">
            <a:extLst>
              <a:ext uri="{FF2B5EF4-FFF2-40B4-BE49-F238E27FC236}">
                <a16:creationId xmlns:a16="http://schemas.microsoft.com/office/drawing/2014/main" id="{7BE16B16-048C-4843-9CD0-5C1AB31732D4}"/>
              </a:ext>
            </a:extLst>
          </p:cNvPr>
          <p:cNvSpPr>
            <a:spLocks noGrp="1"/>
          </p:cNvSpPr>
          <p:nvPr>
            <p:ph type="body" sz="quarter" idx="11"/>
          </p:nvPr>
        </p:nvSpPr>
        <p:spPr>
          <a:xfrm>
            <a:off x="468313" y="4527550"/>
            <a:ext cx="4032250" cy="357188"/>
          </a:xfrm>
        </p:spPr>
        <p:txBody>
          <a:bodyPr/>
          <a:lstStyle/>
          <a:p>
            <a:r>
              <a:rPr lang="en-US" altLang="en-US" dirty="0"/>
              <a:t>Theory</a:t>
            </a:r>
          </a:p>
        </p:txBody>
      </p:sp>
      <p:sp>
        <p:nvSpPr>
          <p:cNvPr id="7172" name="Subtitle 2">
            <a:extLst>
              <a:ext uri="{FF2B5EF4-FFF2-40B4-BE49-F238E27FC236}">
                <a16:creationId xmlns:a16="http://schemas.microsoft.com/office/drawing/2014/main" id="{189BD556-8FF1-4B8B-A556-744CB332FC05}"/>
              </a:ext>
            </a:extLst>
          </p:cNvPr>
          <p:cNvSpPr>
            <a:spLocks noGrp="1"/>
          </p:cNvSpPr>
          <p:nvPr>
            <p:ph type="subTitle" idx="4294967295"/>
          </p:nvPr>
        </p:nvSpPr>
        <p:spPr>
          <a:xfrm>
            <a:off x="468313" y="3756025"/>
            <a:ext cx="6080125" cy="684213"/>
          </a:xfrm>
        </p:spPr>
        <p:txBody>
          <a:bodyPr/>
          <a:lstStyle/>
          <a:p>
            <a:pPr marL="0" indent="0">
              <a:spcBef>
                <a:spcPct val="0"/>
              </a:spcBef>
              <a:buFontTx/>
              <a:buNone/>
            </a:pPr>
            <a:r>
              <a:rPr lang="en-US" altLang="en-US" sz="2000" dirty="0"/>
              <a:t>Learning the Ropes – Level 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2D9CD2C4-E74F-442C-A25F-60A273B0C4A7}"/>
              </a:ext>
            </a:extLst>
          </p:cNvPr>
          <p:cNvSpPr>
            <a:spLocks noGrp="1" noChangeArrowheads="1"/>
          </p:cNvSpPr>
          <p:nvPr>
            <p:ph type="title"/>
          </p:nvPr>
        </p:nvSpPr>
        <p:spPr/>
        <p:txBody>
          <a:bodyPr anchor="ctr"/>
          <a:lstStyle/>
          <a:p>
            <a:pPr>
              <a:defRPr/>
            </a:pPr>
            <a:r>
              <a:rPr lang="en-GB" sz="2800" dirty="0"/>
              <a:t>Coursing order</a:t>
            </a:r>
          </a:p>
        </p:txBody>
      </p:sp>
      <p:sp>
        <p:nvSpPr>
          <p:cNvPr id="34822" name="Rectangle 6">
            <a:extLst>
              <a:ext uri="{FF2B5EF4-FFF2-40B4-BE49-F238E27FC236}">
                <a16:creationId xmlns:a16="http://schemas.microsoft.com/office/drawing/2014/main" id="{7F4FBB0F-6372-44E1-A711-04AF46E52DA9}"/>
              </a:ext>
            </a:extLst>
          </p:cNvPr>
          <p:cNvSpPr>
            <a:spLocks noGrp="1"/>
          </p:cNvSpPr>
          <p:nvPr>
            <p:ph type="body" sz="half" idx="2"/>
          </p:nvPr>
        </p:nvSpPr>
        <p:spPr>
          <a:xfrm>
            <a:off x="468000" y="1089025"/>
            <a:ext cx="5832192" cy="4755331"/>
          </a:xfrm>
        </p:spPr>
        <p:txBody>
          <a:bodyPr/>
          <a:lstStyle/>
          <a:p>
            <a:pPr>
              <a:lnSpc>
                <a:spcPct val="100000"/>
              </a:lnSpc>
              <a:spcBef>
                <a:spcPts val="0"/>
              </a:spcBef>
              <a:spcAft>
                <a:spcPts val="1200"/>
              </a:spcAft>
            </a:pPr>
            <a:r>
              <a:rPr lang="en-GB" altLang="en-US" sz="2400" dirty="0"/>
              <a:t>The coursing order is the order in which the bells come down to the lead.</a:t>
            </a:r>
          </a:p>
          <a:p>
            <a:pPr>
              <a:lnSpc>
                <a:spcPct val="100000"/>
              </a:lnSpc>
              <a:spcBef>
                <a:spcPts val="0"/>
              </a:spcBef>
              <a:spcAft>
                <a:spcPts val="600"/>
              </a:spcAft>
            </a:pPr>
            <a:r>
              <a:rPr lang="en-GB" altLang="en-US" sz="2400" dirty="0"/>
              <a:t>Your course bell is the bell you ring over before you lead.</a:t>
            </a:r>
          </a:p>
          <a:p>
            <a:pPr marL="342900" indent="-342900">
              <a:lnSpc>
                <a:spcPct val="100000"/>
              </a:lnSpc>
              <a:spcBef>
                <a:spcPts val="0"/>
              </a:spcBef>
              <a:spcAft>
                <a:spcPts val="600"/>
              </a:spcAft>
              <a:buFont typeface="Arial" panose="020B0604020202020204" pitchFamily="34" charset="0"/>
              <a:buChar char="•"/>
            </a:pPr>
            <a:r>
              <a:rPr lang="en-GB" altLang="en-US" sz="2000" dirty="0"/>
              <a:t>You take it off the lead. </a:t>
            </a:r>
          </a:p>
          <a:p>
            <a:pPr marL="342900" indent="-342900">
              <a:lnSpc>
                <a:spcPct val="100000"/>
              </a:lnSpc>
              <a:spcBef>
                <a:spcPts val="0"/>
              </a:spcBef>
              <a:spcAft>
                <a:spcPts val="1200"/>
              </a:spcAft>
              <a:buFont typeface="Arial" panose="020B0604020202020204" pitchFamily="34" charset="0"/>
              <a:buChar char="•"/>
            </a:pPr>
            <a:r>
              <a:rPr lang="en-GB" altLang="en-US" sz="2000" dirty="0"/>
              <a:t>If you are ringing the 4 it is the 2.</a:t>
            </a:r>
          </a:p>
          <a:p>
            <a:pPr>
              <a:lnSpc>
                <a:spcPct val="100000"/>
              </a:lnSpc>
              <a:spcBef>
                <a:spcPts val="0"/>
              </a:spcBef>
              <a:spcAft>
                <a:spcPts val="600"/>
              </a:spcAft>
            </a:pPr>
            <a:r>
              <a:rPr lang="en-GB" altLang="en-US" sz="2400" dirty="0"/>
              <a:t>Your after bell is the bell you ring over in 2nd place after leading. </a:t>
            </a:r>
          </a:p>
          <a:p>
            <a:pPr marL="342900" indent="-342900">
              <a:lnSpc>
                <a:spcPct val="100000"/>
              </a:lnSpc>
              <a:spcBef>
                <a:spcPts val="0"/>
              </a:spcBef>
              <a:spcAft>
                <a:spcPts val="600"/>
              </a:spcAft>
              <a:buFont typeface="Arial" panose="020B0604020202020204" pitchFamily="34" charset="0"/>
              <a:buChar char="•"/>
            </a:pPr>
            <a:r>
              <a:rPr lang="en-GB" altLang="en-US" sz="2000" dirty="0"/>
              <a:t>It takes you off the lead. </a:t>
            </a:r>
          </a:p>
          <a:p>
            <a:pPr marL="342900" indent="-342900">
              <a:lnSpc>
                <a:spcPct val="100000"/>
              </a:lnSpc>
              <a:spcBef>
                <a:spcPts val="0"/>
              </a:spcBef>
              <a:spcAft>
                <a:spcPts val="600"/>
              </a:spcAft>
              <a:buFont typeface="Arial" panose="020B0604020202020204" pitchFamily="34" charset="0"/>
              <a:buChar char="•"/>
            </a:pPr>
            <a:r>
              <a:rPr lang="en-GB" altLang="en-US" sz="2000" dirty="0"/>
              <a:t>If you are ringing the 4 it is the 6.</a:t>
            </a:r>
          </a:p>
        </p:txBody>
      </p:sp>
      <p:pic>
        <p:nvPicPr>
          <p:cNvPr id="6" name="Picture 5">
            <a:extLst>
              <a:ext uri="{FF2B5EF4-FFF2-40B4-BE49-F238E27FC236}">
                <a16:creationId xmlns:a16="http://schemas.microsoft.com/office/drawing/2014/main" id="{3247046F-C851-43AF-9983-E3DD031AD000}"/>
              </a:ext>
            </a:extLst>
          </p:cNvPr>
          <p:cNvPicPr>
            <a:picLocks noChangeAspect="1"/>
          </p:cNvPicPr>
          <p:nvPr/>
        </p:nvPicPr>
        <p:blipFill>
          <a:blip r:embed="rId3"/>
          <a:stretch>
            <a:fillRect/>
          </a:stretch>
        </p:blipFill>
        <p:spPr>
          <a:xfrm>
            <a:off x="6444000" y="1013643"/>
            <a:ext cx="2700000" cy="48307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2EDFC7-C69B-41BF-9C00-00402BDBB5C6}"/>
              </a:ext>
            </a:extLst>
          </p:cNvPr>
          <p:cNvSpPr txBox="1">
            <a:spLocks/>
          </p:cNvSpPr>
          <p:nvPr/>
        </p:nvSpPr>
        <p:spPr bwMode="auto">
          <a:xfrm>
            <a:off x="1187624" y="2204864"/>
            <a:ext cx="705678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73138" rtl="0" eaLnBrk="0" fontAlgn="base" hangingPunct="0">
              <a:lnSpc>
                <a:spcPct val="120000"/>
              </a:lnSpc>
              <a:spcBef>
                <a:spcPct val="120000"/>
              </a:spcBef>
              <a:spcAft>
                <a:spcPct val="0"/>
              </a:spcAft>
              <a:buClr>
                <a:schemeClr val="accent1"/>
              </a:buClr>
              <a:defRPr sz="1600">
                <a:solidFill>
                  <a:schemeClr val="tx1"/>
                </a:solidFill>
                <a:latin typeface="+mn-lt"/>
                <a:ea typeface="+mn-ea"/>
                <a:cs typeface="+mn-cs"/>
              </a:defRPr>
            </a:lvl1pPr>
            <a:lvl2pPr marL="177800" indent="-177800" algn="l" defTabSz="973138" rtl="0" eaLnBrk="0" fontAlgn="base" hangingPunct="0">
              <a:lnSpc>
                <a:spcPct val="120000"/>
              </a:lnSpc>
              <a:spcBef>
                <a:spcPct val="30000"/>
              </a:spcBef>
              <a:spcAft>
                <a:spcPct val="0"/>
              </a:spcAft>
              <a:buSzPct val="100000"/>
              <a:buFont typeface="Arial" panose="020B0604020202020204" pitchFamily="34" charset="0"/>
              <a:buChar char="•"/>
              <a:defRPr sz="1600">
                <a:solidFill>
                  <a:schemeClr val="tx1"/>
                </a:solidFill>
                <a:latin typeface="+mn-lt"/>
              </a:defRPr>
            </a:lvl2pPr>
            <a:lvl3pPr marL="355600" indent="-177800" algn="l" defTabSz="973138" rtl="0" eaLnBrk="0" fontAlgn="base" hangingPunct="0">
              <a:lnSpc>
                <a:spcPct val="120000"/>
              </a:lnSpc>
              <a:spcBef>
                <a:spcPct val="15000"/>
              </a:spcBef>
              <a:spcAft>
                <a:spcPct val="0"/>
              </a:spcAft>
              <a:buClr>
                <a:schemeClr val="tx2"/>
              </a:buClr>
              <a:buSzPct val="80000"/>
              <a:buFont typeface="Arial" panose="020B0604020202020204" pitchFamily="34" charset="0"/>
              <a:buChar char="–"/>
              <a:defRPr lang="en-GB" sz="1600" dirty="0">
                <a:solidFill>
                  <a:schemeClr val="tx1"/>
                </a:solidFill>
                <a:latin typeface="+mn-lt"/>
              </a:defRPr>
            </a:lvl3pPr>
            <a:lvl4pPr marL="539750" indent="-177800" algn="l" defTabSz="973138" rtl="0" eaLnBrk="0" fontAlgn="base" hangingPunct="0">
              <a:lnSpc>
                <a:spcPct val="120000"/>
              </a:lnSpc>
              <a:spcBef>
                <a:spcPct val="15000"/>
              </a:spcBef>
              <a:spcAft>
                <a:spcPct val="0"/>
              </a:spcAft>
              <a:buSzPct val="100000"/>
              <a:buFont typeface="Arial" panose="020B0604020202020204" pitchFamily="34" charset="0"/>
              <a:buChar char="•"/>
              <a:defRPr lang="en-GB" sz="1600" dirty="0">
                <a:solidFill>
                  <a:schemeClr val="tx1"/>
                </a:solidFill>
                <a:latin typeface="+mn-lt"/>
              </a:defRPr>
            </a:lvl4pPr>
            <a:lvl5pPr marL="717550" indent="-177800" algn="l" defTabSz="973138" rtl="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mn-lt"/>
              </a:defRPr>
            </a:lvl5pPr>
            <a:lvl6pPr marL="1147763" indent="-227013" algn="l" defTabSz="973138" rtl="0" fontAlgn="base">
              <a:lnSpc>
                <a:spcPct val="90000"/>
              </a:lnSpc>
              <a:spcBef>
                <a:spcPct val="15000"/>
              </a:spcBef>
              <a:spcAft>
                <a:spcPct val="0"/>
              </a:spcAft>
              <a:buChar char="•"/>
              <a:defRPr sz="1200">
                <a:solidFill>
                  <a:schemeClr val="tx2"/>
                </a:solidFill>
                <a:latin typeface="+mn-lt"/>
              </a:defRPr>
            </a:lvl6pPr>
            <a:lvl7pPr marL="1604963" indent="-227013" algn="l" defTabSz="973138" rtl="0" fontAlgn="base">
              <a:lnSpc>
                <a:spcPct val="90000"/>
              </a:lnSpc>
              <a:spcBef>
                <a:spcPct val="15000"/>
              </a:spcBef>
              <a:spcAft>
                <a:spcPct val="0"/>
              </a:spcAft>
              <a:buChar char="•"/>
              <a:defRPr sz="1200">
                <a:solidFill>
                  <a:schemeClr val="tx2"/>
                </a:solidFill>
                <a:latin typeface="+mn-lt"/>
              </a:defRPr>
            </a:lvl7pPr>
            <a:lvl8pPr marL="2062163" indent="-227013" algn="l" defTabSz="973138" rtl="0" fontAlgn="base">
              <a:lnSpc>
                <a:spcPct val="90000"/>
              </a:lnSpc>
              <a:spcBef>
                <a:spcPct val="15000"/>
              </a:spcBef>
              <a:spcAft>
                <a:spcPct val="0"/>
              </a:spcAft>
              <a:buChar char="•"/>
              <a:defRPr sz="1200">
                <a:solidFill>
                  <a:schemeClr val="tx2"/>
                </a:solidFill>
                <a:latin typeface="+mn-lt"/>
              </a:defRPr>
            </a:lvl8pPr>
            <a:lvl9pPr marL="2519363" indent="-227013" algn="l" defTabSz="973138" rtl="0" fontAlgn="base">
              <a:lnSpc>
                <a:spcPct val="90000"/>
              </a:lnSpc>
              <a:spcBef>
                <a:spcPct val="15000"/>
              </a:spcBef>
              <a:spcAft>
                <a:spcPct val="0"/>
              </a:spcAft>
              <a:buChar char="•"/>
              <a:defRPr sz="1200">
                <a:solidFill>
                  <a:schemeClr val="tx2"/>
                </a:solidFill>
                <a:latin typeface="+mn-lt"/>
              </a:defRPr>
            </a:lvl9pPr>
          </a:lstStyle>
          <a:p>
            <a:pPr algn="ctr">
              <a:spcBef>
                <a:spcPct val="0"/>
              </a:spcBef>
            </a:pPr>
            <a:r>
              <a:rPr lang="en-GB" altLang="en-US" sz="4400" b="1" kern="0" dirty="0"/>
              <a:t>Go Plain Bob</a:t>
            </a:r>
          </a:p>
          <a:p>
            <a:pPr algn="ctr">
              <a:spcBef>
                <a:spcPct val="0"/>
              </a:spcBef>
            </a:pPr>
            <a:r>
              <a:rPr lang="en-GB" altLang="en-US" sz="4400" b="1" kern="0" dirty="0"/>
              <a:t>Minor!</a:t>
            </a:r>
          </a:p>
        </p:txBody>
      </p:sp>
      <p:pic>
        <p:nvPicPr>
          <p:cNvPr id="5" name="Picture 4">
            <a:extLst>
              <a:ext uri="{FF2B5EF4-FFF2-40B4-BE49-F238E27FC236}">
                <a16:creationId xmlns:a16="http://schemas.microsoft.com/office/drawing/2014/main" id="{38B51C59-7F22-47AE-A15C-E8AC3C7D30BF}"/>
              </a:ext>
            </a:extLst>
          </p:cNvPr>
          <p:cNvPicPr>
            <a:picLocks noChangeAspect="1"/>
          </p:cNvPicPr>
          <p:nvPr/>
        </p:nvPicPr>
        <p:blipFill rotWithShape="1">
          <a:blip r:embed="rId3"/>
          <a:srcRect b="2114"/>
          <a:stretch/>
        </p:blipFill>
        <p:spPr>
          <a:xfrm>
            <a:off x="323528" y="908720"/>
            <a:ext cx="1033673" cy="5400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3BA9A19-8AD7-4B40-94B1-C0CE67131232}"/>
              </a:ext>
            </a:extLst>
          </p:cNvPr>
          <p:cNvSpPr>
            <a:spLocks noGrp="1" noChangeArrowheads="1"/>
          </p:cNvSpPr>
          <p:nvPr>
            <p:ph type="title"/>
          </p:nvPr>
        </p:nvSpPr>
        <p:spPr/>
        <p:txBody>
          <a:bodyPr anchor="ctr"/>
          <a:lstStyle/>
          <a:p>
            <a:pPr>
              <a:defRPr/>
            </a:pPr>
            <a:r>
              <a:rPr lang="en-GB" sz="2800" dirty="0"/>
              <a:t>Plain Bob Minor Theory</a:t>
            </a:r>
          </a:p>
        </p:txBody>
      </p:sp>
      <p:sp>
        <p:nvSpPr>
          <p:cNvPr id="17410" name="Rectangle 3">
            <a:extLst>
              <a:ext uri="{FF2B5EF4-FFF2-40B4-BE49-F238E27FC236}">
                <a16:creationId xmlns:a16="http://schemas.microsoft.com/office/drawing/2014/main" id="{C272A186-5BAD-4351-A7ED-3CF6C609961C}"/>
              </a:ext>
            </a:extLst>
          </p:cNvPr>
          <p:cNvSpPr>
            <a:spLocks noGrp="1"/>
          </p:cNvSpPr>
          <p:nvPr>
            <p:ph type="body" idx="1"/>
          </p:nvPr>
        </p:nvSpPr>
        <p:spPr/>
        <p:txBody>
          <a:bodyPr/>
          <a:lstStyle/>
          <a:p>
            <a:pPr>
              <a:spcBef>
                <a:spcPts val="1800"/>
              </a:spcBef>
              <a:spcAft>
                <a:spcPts val="600"/>
              </a:spcAft>
              <a:buFontTx/>
              <a:buChar char="•"/>
            </a:pPr>
            <a:r>
              <a:rPr lang="en-GB" altLang="en-US" sz="2400" dirty="0"/>
              <a:t> Even bell methods</a:t>
            </a:r>
          </a:p>
          <a:p>
            <a:pPr>
              <a:spcBef>
                <a:spcPts val="1800"/>
              </a:spcBef>
              <a:spcAft>
                <a:spcPts val="600"/>
              </a:spcAft>
              <a:buFontTx/>
              <a:buChar char="•"/>
            </a:pPr>
            <a:r>
              <a:rPr lang="en-GB" altLang="en-US" sz="2400" dirty="0"/>
              <a:t> Circle of work </a:t>
            </a:r>
          </a:p>
          <a:p>
            <a:pPr>
              <a:spcBef>
                <a:spcPts val="1800"/>
              </a:spcBef>
              <a:spcAft>
                <a:spcPts val="600"/>
              </a:spcAft>
              <a:buFontTx/>
              <a:buChar char="•"/>
            </a:pPr>
            <a:r>
              <a:rPr lang="en-GB" altLang="en-US" sz="2400" dirty="0"/>
              <a:t> Passing the treble </a:t>
            </a:r>
          </a:p>
          <a:p>
            <a:pPr>
              <a:spcBef>
                <a:spcPts val="1800"/>
              </a:spcBef>
              <a:spcAft>
                <a:spcPts val="600"/>
              </a:spcAft>
              <a:buFontTx/>
              <a:buChar char="•"/>
            </a:pPr>
            <a:r>
              <a:rPr lang="en-GB" altLang="en-US" sz="2400" dirty="0"/>
              <a:t> Touches</a:t>
            </a:r>
          </a:p>
          <a:p>
            <a:pPr>
              <a:spcBef>
                <a:spcPts val="1800"/>
              </a:spcBef>
              <a:spcAft>
                <a:spcPts val="600"/>
              </a:spcAft>
              <a:buFontTx/>
              <a:buChar char="•"/>
            </a:pPr>
            <a:r>
              <a:rPr lang="en-GB" altLang="en-US" sz="2400" dirty="0"/>
              <a:t> Other ways to represent methods</a:t>
            </a:r>
          </a:p>
          <a:p>
            <a:pPr>
              <a:spcBef>
                <a:spcPts val="1800"/>
              </a:spcBef>
              <a:spcAft>
                <a:spcPts val="600"/>
              </a:spcAft>
              <a:buFontTx/>
              <a:buChar char="•"/>
            </a:pPr>
            <a:r>
              <a:rPr lang="en-GB" altLang="en-US" sz="2400" dirty="0"/>
              <a:t> Coursing order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7B0A0-FB42-473E-9CF8-C1677764BCB8}"/>
              </a:ext>
            </a:extLst>
          </p:cNvPr>
          <p:cNvSpPr>
            <a:spLocks noGrp="1"/>
          </p:cNvSpPr>
          <p:nvPr>
            <p:ph type="title"/>
          </p:nvPr>
        </p:nvSpPr>
        <p:spPr/>
        <p:txBody>
          <a:bodyPr anchor="ctr"/>
          <a:lstStyle/>
          <a:p>
            <a:r>
              <a:rPr lang="en-GB" sz="2800" dirty="0"/>
              <a:t>Even bell methods</a:t>
            </a:r>
          </a:p>
        </p:txBody>
      </p:sp>
      <p:pic>
        <p:nvPicPr>
          <p:cNvPr id="5" name="Content Placeholder 4">
            <a:extLst>
              <a:ext uri="{FF2B5EF4-FFF2-40B4-BE49-F238E27FC236}">
                <a16:creationId xmlns:a16="http://schemas.microsoft.com/office/drawing/2014/main" id="{01BD11F1-C8D3-463A-8F88-AB7DF11F0E67}"/>
              </a:ext>
            </a:extLst>
          </p:cNvPr>
          <p:cNvPicPr>
            <a:picLocks noGrp="1" noChangeAspect="1"/>
          </p:cNvPicPr>
          <p:nvPr>
            <p:ph idx="1"/>
          </p:nvPr>
        </p:nvPicPr>
        <p:blipFill>
          <a:blip r:embed="rId2"/>
          <a:stretch>
            <a:fillRect/>
          </a:stretch>
        </p:blipFill>
        <p:spPr>
          <a:xfrm>
            <a:off x="6084168" y="1268760"/>
            <a:ext cx="2946635" cy="4679950"/>
          </a:xfrm>
        </p:spPr>
      </p:pic>
      <p:sp>
        <p:nvSpPr>
          <p:cNvPr id="6" name="Rectangle 7">
            <a:extLst>
              <a:ext uri="{FF2B5EF4-FFF2-40B4-BE49-F238E27FC236}">
                <a16:creationId xmlns:a16="http://schemas.microsoft.com/office/drawing/2014/main" id="{B50DECE8-D1D8-4A21-98BC-CB33FD03919C}"/>
              </a:ext>
            </a:extLst>
          </p:cNvPr>
          <p:cNvSpPr txBox="1">
            <a:spLocks/>
          </p:cNvSpPr>
          <p:nvPr/>
        </p:nvSpPr>
        <p:spPr bwMode="auto">
          <a:xfrm>
            <a:off x="468000" y="1089025"/>
            <a:ext cx="547215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73138" rtl="0" eaLnBrk="0" fontAlgn="base" hangingPunct="0">
              <a:lnSpc>
                <a:spcPct val="120000"/>
              </a:lnSpc>
              <a:spcBef>
                <a:spcPct val="120000"/>
              </a:spcBef>
              <a:spcAft>
                <a:spcPct val="0"/>
              </a:spcAft>
              <a:buClr>
                <a:schemeClr val="accent1"/>
              </a:buClr>
              <a:defRPr sz="1600">
                <a:solidFill>
                  <a:schemeClr val="tx1"/>
                </a:solidFill>
                <a:latin typeface="+mn-lt"/>
                <a:ea typeface="+mn-ea"/>
                <a:cs typeface="+mn-cs"/>
              </a:defRPr>
            </a:lvl1pPr>
            <a:lvl2pPr marL="177800" indent="-177800" algn="l" defTabSz="973138" rtl="0" eaLnBrk="0" fontAlgn="base" hangingPunct="0">
              <a:lnSpc>
                <a:spcPct val="120000"/>
              </a:lnSpc>
              <a:spcBef>
                <a:spcPct val="30000"/>
              </a:spcBef>
              <a:spcAft>
                <a:spcPct val="0"/>
              </a:spcAft>
              <a:buSzPct val="100000"/>
              <a:buFont typeface="Arial" panose="020B0604020202020204" pitchFamily="34" charset="0"/>
              <a:buChar char="•"/>
              <a:defRPr sz="1600">
                <a:solidFill>
                  <a:schemeClr val="tx1"/>
                </a:solidFill>
                <a:latin typeface="+mn-lt"/>
              </a:defRPr>
            </a:lvl2pPr>
            <a:lvl3pPr marL="355600" indent="-177800" algn="l" defTabSz="973138" rtl="0" eaLnBrk="0" fontAlgn="base" hangingPunct="0">
              <a:lnSpc>
                <a:spcPct val="120000"/>
              </a:lnSpc>
              <a:spcBef>
                <a:spcPct val="15000"/>
              </a:spcBef>
              <a:spcAft>
                <a:spcPct val="0"/>
              </a:spcAft>
              <a:buClr>
                <a:schemeClr val="tx2"/>
              </a:buClr>
              <a:buSzPct val="80000"/>
              <a:buFont typeface="Arial" panose="020B0604020202020204" pitchFamily="34" charset="0"/>
              <a:buChar char="–"/>
              <a:defRPr lang="en-GB" sz="1600" dirty="0">
                <a:solidFill>
                  <a:schemeClr val="tx1"/>
                </a:solidFill>
                <a:latin typeface="+mn-lt"/>
              </a:defRPr>
            </a:lvl3pPr>
            <a:lvl4pPr marL="539750" indent="-177800" algn="l" defTabSz="973138" rtl="0" eaLnBrk="0" fontAlgn="base" hangingPunct="0">
              <a:lnSpc>
                <a:spcPct val="120000"/>
              </a:lnSpc>
              <a:spcBef>
                <a:spcPct val="15000"/>
              </a:spcBef>
              <a:spcAft>
                <a:spcPct val="0"/>
              </a:spcAft>
              <a:buSzPct val="100000"/>
              <a:buFont typeface="Arial" panose="020B0604020202020204" pitchFamily="34" charset="0"/>
              <a:buChar char="•"/>
              <a:defRPr lang="en-GB" sz="1600" dirty="0">
                <a:solidFill>
                  <a:schemeClr val="tx1"/>
                </a:solidFill>
                <a:latin typeface="+mn-lt"/>
              </a:defRPr>
            </a:lvl4pPr>
            <a:lvl5pPr marL="717550" indent="-177800" algn="l" defTabSz="973138" rtl="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mn-lt"/>
              </a:defRPr>
            </a:lvl5pPr>
            <a:lvl6pPr marL="1147763" indent="-227013" algn="l" defTabSz="973138" rtl="0" fontAlgn="base">
              <a:lnSpc>
                <a:spcPct val="90000"/>
              </a:lnSpc>
              <a:spcBef>
                <a:spcPct val="15000"/>
              </a:spcBef>
              <a:spcAft>
                <a:spcPct val="0"/>
              </a:spcAft>
              <a:buChar char="•"/>
              <a:defRPr sz="1200">
                <a:solidFill>
                  <a:schemeClr val="tx2"/>
                </a:solidFill>
                <a:latin typeface="+mn-lt"/>
              </a:defRPr>
            </a:lvl6pPr>
            <a:lvl7pPr marL="1604963" indent="-227013" algn="l" defTabSz="973138" rtl="0" fontAlgn="base">
              <a:lnSpc>
                <a:spcPct val="90000"/>
              </a:lnSpc>
              <a:spcBef>
                <a:spcPct val="15000"/>
              </a:spcBef>
              <a:spcAft>
                <a:spcPct val="0"/>
              </a:spcAft>
              <a:buChar char="•"/>
              <a:defRPr sz="1200">
                <a:solidFill>
                  <a:schemeClr val="tx2"/>
                </a:solidFill>
                <a:latin typeface="+mn-lt"/>
              </a:defRPr>
            </a:lvl7pPr>
            <a:lvl8pPr marL="2062163" indent="-227013" algn="l" defTabSz="973138" rtl="0" fontAlgn="base">
              <a:lnSpc>
                <a:spcPct val="90000"/>
              </a:lnSpc>
              <a:spcBef>
                <a:spcPct val="15000"/>
              </a:spcBef>
              <a:spcAft>
                <a:spcPct val="0"/>
              </a:spcAft>
              <a:buChar char="•"/>
              <a:defRPr sz="1200">
                <a:solidFill>
                  <a:schemeClr val="tx2"/>
                </a:solidFill>
                <a:latin typeface="+mn-lt"/>
              </a:defRPr>
            </a:lvl8pPr>
            <a:lvl9pPr marL="2519363" indent="-227013" algn="l" defTabSz="973138" rtl="0" fontAlgn="base">
              <a:lnSpc>
                <a:spcPct val="90000"/>
              </a:lnSpc>
              <a:spcBef>
                <a:spcPct val="15000"/>
              </a:spcBef>
              <a:spcAft>
                <a:spcPct val="0"/>
              </a:spcAft>
              <a:buChar char="•"/>
              <a:defRPr sz="1200">
                <a:solidFill>
                  <a:schemeClr val="tx2"/>
                </a:solidFill>
                <a:latin typeface="+mn-lt"/>
              </a:defRPr>
            </a:lvl9pPr>
          </a:lstStyle>
          <a:p>
            <a:pPr>
              <a:lnSpc>
                <a:spcPct val="110000"/>
              </a:lnSpc>
            </a:pPr>
            <a:r>
              <a:rPr lang="en-GB" altLang="en-US" sz="2400" b="1" kern="0" dirty="0"/>
              <a:t>At the back</a:t>
            </a:r>
            <a:r>
              <a:rPr lang="en-GB" altLang="en-US" sz="2400" kern="0" dirty="0"/>
              <a:t> </a:t>
            </a:r>
          </a:p>
          <a:p>
            <a:pPr marL="342900" indent="-342900">
              <a:lnSpc>
                <a:spcPct val="110000"/>
              </a:lnSpc>
              <a:spcBef>
                <a:spcPts val="600"/>
              </a:spcBef>
              <a:buClr>
                <a:srgbClr val="C00000"/>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When ringing on six bells you lie at the back at </a:t>
            </a:r>
            <a:r>
              <a:rPr lang="en-GB" altLang="en-US" sz="2000" dirty="0" err="1">
                <a:latin typeface="Arial" panose="020B0604020202020204" pitchFamily="34" charset="0"/>
                <a:cs typeface="Arial" panose="020B0604020202020204" pitchFamily="34" charset="0"/>
              </a:rPr>
              <a:t>handstroke</a:t>
            </a:r>
            <a:r>
              <a:rPr lang="en-GB" altLang="en-US" sz="2000" dirty="0">
                <a:latin typeface="Arial" panose="020B0604020202020204" pitchFamily="34" charset="0"/>
                <a:cs typeface="Arial" panose="020B0604020202020204" pitchFamily="34" charset="0"/>
              </a:rPr>
              <a:t>, then backstroke. </a:t>
            </a:r>
          </a:p>
          <a:p>
            <a:pPr marL="342900" indent="-342900">
              <a:lnSpc>
                <a:spcPct val="110000"/>
              </a:lnSpc>
              <a:spcBef>
                <a:spcPts val="600"/>
              </a:spcBef>
              <a:buClr>
                <a:srgbClr val="C00000"/>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When ringing on an odd number of bells you lie at backstroke, then </a:t>
            </a:r>
            <a:r>
              <a:rPr lang="en-GB" altLang="en-US" sz="2000" dirty="0" err="1">
                <a:latin typeface="Arial" panose="020B0604020202020204" pitchFamily="34" charset="0"/>
                <a:cs typeface="Arial" panose="020B0604020202020204" pitchFamily="34" charset="0"/>
              </a:rPr>
              <a:t>handstroke</a:t>
            </a:r>
            <a:r>
              <a:rPr lang="en-GB" altLang="en-US" sz="2000" dirty="0">
                <a:latin typeface="Arial" panose="020B0604020202020204" pitchFamily="34" charset="0"/>
                <a:cs typeface="Arial" panose="020B0604020202020204" pitchFamily="34" charset="0"/>
              </a:rPr>
              <a:t>.</a:t>
            </a:r>
          </a:p>
          <a:p>
            <a:pPr marL="342900" indent="-342900">
              <a:lnSpc>
                <a:spcPct val="110000"/>
              </a:lnSpc>
              <a:spcBef>
                <a:spcPts val="600"/>
              </a:spcBef>
              <a:buClr>
                <a:srgbClr val="C00000"/>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You must remember to hold up in 6ths place for both blows – </a:t>
            </a:r>
            <a:r>
              <a:rPr lang="en-GB" altLang="en-US" sz="2000" dirty="0" err="1">
                <a:latin typeface="Arial" panose="020B0604020202020204" pitchFamily="34" charset="0"/>
                <a:cs typeface="Arial" panose="020B0604020202020204" pitchFamily="34" charset="0"/>
              </a:rPr>
              <a:t>handstroke</a:t>
            </a:r>
            <a:r>
              <a:rPr lang="en-GB" altLang="en-US" sz="2000" dirty="0">
                <a:latin typeface="Arial" panose="020B0604020202020204" pitchFamily="34" charset="0"/>
                <a:cs typeface="Arial" panose="020B0604020202020204" pitchFamily="34" charset="0"/>
              </a:rPr>
              <a:t> and backstroke. </a:t>
            </a:r>
          </a:p>
          <a:p>
            <a:pPr marL="342900" indent="-342900">
              <a:lnSpc>
                <a:spcPct val="110000"/>
              </a:lnSpc>
              <a:spcBef>
                <a:spcPts val="600"/>
              </a:spcBef>
              <a:buClr>
                <a:srgbClr val="C00000"/>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The first quick stroke down to 5ths place is at </a:t>
            </a:r>
            <a:r>
              <a:rPr lang="en-GB" altLang="en-US" sz="2000" dirty="0" err="1">
                <a:latin typeface="Arial" panose="020B0604020202020204" pitchFamily="34" charset="0"/>
                <a:cs typeface="Arial" panose="020B0604020202020204" pitchFamily="34" charset="0"/>
              </a:rPr>
              <a:t>handstroke</a:t>
            </a:r>
            <a:r>
              <a:rPr lang="en-GB" altLang="en-US" sz="2000" dirty="0">
                <a:latin typeface="Arial" panose="020B0604020202020204" pitchFamily="34" charset="0"/>
                <a:cs typeface="Arial" panose="020B0604020202020204" pitchFamily="34" charset="0"/>
              </a:rPr>
              <a:t>. </a:t>
            </a:r>
          </a:p>
          <a:p>
            <a:pPr>
              <a:spcBef>
                <a:spcPts val="600"/>
              </a:spcBef>
            </a:pPr>
            <a:r>
              <a:rPr lang="en-GB" altLang="en-US" sz="2400" b="1" dirty="0"/>
              <a:t>Leading</a:t>
            </a:r>
          </a:p>
          <a:p>
            <a:pPr marL="342900" indent="-342900">
              <a:spcBef>
                <a:spcPts val="600"/>
              </a:spcBef>
              <a:buClr>
                <a:srgbClr val="C00000"/>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There is no tenor to lead off .</a:t>
            </a:r>
          </a:p>
          <a:p>
            <a:pPr marL="342900" indent="-342900">
              <a:spcBef>
                <a:spcPts val="600"/>
              </a:spcBef>
              <a:buClr>
                <a:srgbClr val="C00000"/>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You must look for the last rope down. </a:t>
            </a:r>
          </a:p>
          <a:p>
            <a:pPr marL="342900" indent="-342900">
              <a:spcBef>
                <a:spcPts val="600"/>
              </a:spcBef>
              <a:buClr>
                <a:srgbClr val="C00000"/>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You must learn to listen to the lead.</a:t>
            </a:r>
          </a:p>
          <a:p>
            <a:pPr algn="ctr">
              <a:lnSpc>
                <a:spcPct val="110000"/>
              </a:lnSpc>
            </a:pPr>
            <a:endParaRPr lang="en-GB" altLang="en-US" sz="1800" b="1" i="1" kern="0" dirty="0"/>
          </a:p>
        </p:txBody>
      </p:sp>
      <p:sp>
        <p:nvSpPr>
          <p:cNvPr id="7" name="Rectangle 6">
            <a:extLst>
              <a:ext uri="{FF2B5EF4-FFF2-40B4-BE49-F238E27FC236}">
                <a16:creationId xmlns:a16="http://schemas.microsoft.com/office/drawing/2014/main" id="{409A0C49-D8A3-44CC-9C06-4BCA75290FF1}"/>
              </a:ext>
            </a:extLst>
          </p:cNvPr>
          <p:cNvSpPr/>
          <p:nvPr/>
        </p:nvSpPr>
        <p:spPr>
          <a:xfrm>
            <a:off x="6405741" y="3140968"/>
            <a:ext cx="2303488" cy="64807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500202E-B338-41AD-B3DD-F14BD6892558}"/>
              </a:ext>
            </a:extLst>
          </p:cNvPr>
          <p:cNvSpPr/>
          <p:nvPr/>
        </p:nvSpPr>
        <p:spPr>
          <a:xfrm>
            <a:off x="6405741" y="5120903"/>
            <a:ext cx="2303488" cy="64807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980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4" name="Rectangle 16">
            <a:extLst>
              <a:ext uri="{FF2B5EF4-FFF2-40B4-BE49-F238E27FC236}">
                <a16:creationId xmlns:a16="http://schemas.microsoft.com/office/drawing/2014/main" id="{236C7DB8-1A24-41E8-B125-D3D3E38623E0}"/>
              </a:ext>
            </a:extLst>
          </p:cNvPr>
          <p:cNvSpPr>
            <a:spLocks noGrp="1" noChangeArrowheads="1"/>
          </p:cNvSpPr>
          <p:nvPr>
            <p:ph type="title" idx="4294967295"/>
          </p:nvPr>
        </p:nvSpPr>
        <p:spPr>
          <a:xfrm>
            <a:off x="323850" y="0"/>
            <a:ext cx="8207375" cy="739775"/>
          </a:xfrm>
        </p:spPr>
        <p:txBody>
          <a:bodyPr anchor="ctr"/>
          <a:lstStyle/>
          <a:p>
            <a:pPr>
              <a:defRPr/>
            </a:pPr>
            <a:r>
              <a:rPr lang="en-GB" sz="2800" dirty="0"/>
              <a:t>Circle of work</a:t>
            </a:r>
          </a:p>
        </p:txBody>
      </p:sp>
      <p:pic>
        <p:nvPicPr>
          <p:cNvPr id="21" name="Picture 20">
            <a:extLst>
              <a:ext uri="{FF2B5EF4-FFF2-40B4-BE49-F238E27FC236}">
                <a16:creationId xmlns:a16="http://schemas.microsoft.com/office/drawing/2014/main" id="{88C680BD-0A39-4FB2-BC57-E6EB35D5A9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5500" y="2636912"/>
            <a:ext cx="4652373" cy="3372797"/>
          </a:xfrm>
          <a:prstGeom prst="rect">
            <a:avLst/>
          </a:prstGeom>
          <a:noFill/>
          <a:ln>
            <a:noFill/>
          </a:ln>
        </p:spPr>
      </p:pic>
      <p:sp>
        <p:nvSpPr>
          <p:cNvPr id="22" name="Rectangle 5">
            <a:extLst>
              <a:ext uri="{FF2B5EF4-FFF2-40B4-BE49-F238E27FC236}">
                <a16:creationId xmlns:a16="http://schemas.microsoft.com/office/drawing/2014/main" id="{1ACDCD97-7778-4989-A175-450350EB11EF}"/>
              </a:ext>
            </a:extLst>
          </p:cNvPr>
          <p:cNvSpPr txBox="1">
            <a:spLocks/>
          </p:cNvSpPr>
          <p:nvPr/>
        </p:nvSpPr>
        <p:spPr bwMode="auto">
          <a:xfrm>
            <a:off x="468000" y="1116000"/>
            <a:ext cx="8207375" cy="119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73138" rtl="0" eaLnBrk="0" fontAlgn="base" hangingPunct="0">
              <a:lnSpc>
                <a:spcPct val="120000"/>
              </a:lnSpc>
              <a:spcBef>
                <a:spcPct val="120000"/>
              </a:spcBef>
              <a:spcAft>
                <a:spcPct val="0"/>
              </a:spcAft>
              <a:buClr>
                <a:schemeClr val="accent1"/>
              </a:buClr>
              <a:defRPr sz="1600">
                <a:solidFill>
                  <a:schemeClr val="tx1"/>
                </a:solidFill>
                <a:latin typeface="+mn-lt"/>
                <a:ea typeface="+mn-ea"/>
                <a:cs typeface="+mn-cs"/>
              </a:defRPr>
            </a:lvl1pPr>
            <a:lvl2pPr marL="177800" indent="-177800" algn="l" defTabSz="973138" rtl="0" eaLnBrk="0" fontAlgn="base" hangingPunct="0">
              <a:lnSpc>
                <a:spcPct val="120000"/>
              </a:lnSpc>
              <a:spcBef>
                <a:spcPct val="30000"/>
              </a:spcBef>
              <a:spcAft>
                <a:spcPct val="0"/>
              </a:spcAft>
              <a:buSzPct val="100000"/>
              <a:buFont typeface="Arial" panose="020B0604020202020204" pitchFamily="34" charset="0"/>
              <a:buChar char="•"/>
              <a:defRPr sz="1600">
                <a:solidFill>
                  <a:schemeClr val="tx1"/>
                </a:solidFill>
                <a:latin typeface="+mn-lt"/>
              </a:defRPr>
            </a:lvl2pPr>
            <a:lvl3pPr marL="355600" indent="-177800" algn="l" defTabSz="973138" rtl="0" eaLnBrk="0" fontAlgn="base" hangingPunct="0">
              <a:lnSpc>
                <a:spcPct val="120000"/>
              </a:lnSpc>
              <a:spcBef>
                <a:spcPct val="15000"/>
              </a:spcBef>
              <a:spcAft>
                <a:spcPct val="0"/>
              </a:spcAft>
              <a:buClr>
                <a:schemeClr val="tx2"/>
              </a:buClr>
              <a:buSzPct val="80000"/>
              <a:buFont typeface="Arial" panose="020B0604020202020204" pitchFamily="34" charset="0"/>
              <a:buChar char="–"/>
              <a:defRPr lang="en-GB" sz="1600" dirty="0">
                <a:solidFill>
                  <a:schemeClr val="tx1"/>
                </a:solidFill>
                <a:latin typeface="+mn-lt"/>
              </a:defRPr>
            </a:lvl3pPr>
            <a:lvl4pPr marL="539750" indent="-177800" algn="l" defTabSz="973138" rtl="0" eaLnBrk="0" fontAlgn="base" hangingPunct="0">
              <a:lnSpc>
                <a:spcPct val="120000"/>
              </a:lnSpc>
              <a:spcBef>
                <a:spcPct val="15000"/>
              </a:spcBef>
              <a:spcAft>
                <a:spcPct val="0"/>
              </a:spcAft>
              <a:buSzPct val="100000"/>
              <a:buFont typeface="Arial" panose="020B0604020202020204" pitchFamily="34" charset="0"/>
              <a:buChar char="•"/>
              <a:defRPr lang="en-GB" sz="1600" dirty="0">
                <a:solidFill>
                  <a:schemeClr val="tx1"/>
                </a:solidFill>
                <a:latin typeface="+mn-lt"/>
              </a:defRPr>
            </a:lvl4pPr>
            <a:lvl5pPr marL="717550" indent="-177800" algn="l" defTabSz="973138" rtl="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mn-lt"/>
              </a:defRPr>
            </a:lvl5pPr>
            <a:lvl6pPr marL="1147763" indent="-227013" algn="l" defTabSz="973138" rtl="0" fontAlgn="base">
              <a:lnSpc>
                <a:spcPct val="90000"/>
              </a:lnSpc>
              <a:spcBef>
                <a:spcPct val="15000"/>
              </a:spcBef>
              <a:spcAft>
                <a:spcPct val="0"/>
              </a:spcAft>
              <a:buChar char="•"/>
              <a:defRPr sz="1200">
                <a:solidFill>
                  <a:schemeClr val="tx2"/>
                </a:solidFill>
                <a:latin typeface="+mn-lt"/>
              </a:defRPr>
            </a:lvl6pPr>
            <a:lvl7pPr marL="1604963" indent="-227013" algn="l" defTabSz="973138" rtl="0" fontAlgn="base">
              <a:lnSpc>
                <a:spcPct val="90000"/>
              </a:lnSpc>
              <a:spcBef>
                <a:spcPct val="15000"/>
              </a:spcBef>
              <a:spcAft>
                <a:spcPct val="0"/>
              </a:spcAft>
              <a:buChar char="•"/>
              <a:defRPr sz="1200">
                <a:solidFill>
                  <a:schemeClr val="tx2"/>
                </a:solidFill>
                <a:latin typeface="+mn-lt"/>
              </a:defRPr>
            </a:lvl7pPr>
            <a:lvl8pPr marL="2062163" indent="-227013" algn="l" defTabSz="973138" rtl="0" fontAlgn="base">
              <a:lnSpc>
                <a:spcPct val="90000"/>
              </a:lnSpc>
              <a:spcBef>
                <a:spcPct val="15000"/>
              </a:spcBef>
              <a:spcAft>
                <a:spcPct val="0"/>
              </a:spcAft>
              <a:buChar char="•"/>
              <a:defRPr sz="1200">
                <a:solidFill>
                  <a:schemeClr val="tx2"/>
                </a:solidFill>
                <a:latin typeface="+mn-lt"/>
              </a:defRPr>
            </a:lvl8pPr>
            <a:lvl9pPr marL="2519363" indent="-227013" algn="l" defTabSz="973138" rtl="0" fontAlgn="base">
              <a:lnSpc>
                <a:spcPct val="90000"/>
              </a:lnSpc>
              <a:spcBef>
                <a:spcPct val="15000"/>
              </a:spcBef>
              <a:spcAft>
                <a:spcPct val="0"/>
              </a:spcAft>
              <a:buChar char="•"/>
              <a:defRPr sz="1200">
                <a:solidFill>
                  <a:schemeClr val="tx2"/>
                </a:solidFill>
                <a:latin typeface="+mn-lt"/>
              </a:defRPr>
            </a:lvl9pPr>
          </a:lstStyle>
          <a:p>
            <a:r>
              <a:rPr lang="en-GB" altLang="en-US" sz="2400" kern="0" dirty="0"/>
              <a:t>The circle of work is the same for every bell. Each bell starts in its own place, rings one lead and then starts the work of the following place bell until each bell has rung all the work.</a:t>
            </a:r>
          </a:p>
          <a:p>
            <a:endParaRPr lang="en-GB" altLang="en-US" kern="0" dirty="0"/>
          </a:p>
          <a:p>
            <a:endParaRPr lang="en-GB" altLang="en-US" kern="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4">
            <a:extLst>
              <a:ext uri="{FF2B5EF4-FFF2-40B4-BE49-F238E27FC236}">
                <a16:creationId xmlns:a16="http://schemas.microsoft.com/office/drawing/2014/main" id="{B9D82455-2468-44A1-AFEC-EDFB30B2E587}"/>
              </a:ext>
            </a:extLst>
          </p:cNvPr>
          <p:cNvSpPr>
            <a:spLocks noGrp="1" noChangeArrowheads="1"/>
          </p:cNvSpPr>
          <p:nvPr>
            <p:ph type="title"/>
          </p:nvPr>
        </p:nvSpPr>
        <p:spPr/>
        <p:txBody>
          <a:bodyPr anchor="ctr"/>
          <a:lstStyle/>
          <a:p>
            <a:pPr>
              <a:defRPr/>
            </a:pPr>
            <a:r>
              <a:rPr lang="en-GB" sz="2800" dirty="0"/>
              <a:t>Passing the treble </a:t>
            </a:r>
          </a:p>
        </p:txBody>
      </p:sp>
      <p:sp>
        <p:nvSpPr>
          <p:cNvPr id="14" name="TextBox 13">
            <a:extLst>
              <a:ext uri="{FF2B5EF4-FFF2-40B4-BE49-F238E27FC236}">
                <a16:creationId xmlns:a16="http://schemas.microsoft.com/office/drawing/2014/main" id="{0818A6B1-08FD-4379-8213-58D64E082A17}"/>
              </a:ext>
            </a:extLst>
          </p:cNvPr>
          <p:cNvSpPr txBox="1"/>
          <p:nvPr/>
        </p:nvSpPr>
        <p:spPr>
          <a:xfrm>
            <a:off x="2326560" y="1090800"/>
            <a:ext cx="6607628" cy="5392245"/>
          </a:xfrm>
          <a:prstGeom prst="rect">
            <a:avLst/>
          </a:prstGeom>
          <a:noFill/>
        </p:spPr>
        <p:txBody>
          <a:bodyPr wrap="square">
            <a:spAutoFit/>
          </a:bodyPr>
          <a:lstStyle/>
          <a:p>
            <a:r>
              <a:rPr lang="en-GB" sz="2400" dirty="0"/>
              <a:t>The work of the 2 (place bells are marked)</a:t>
            </a:r>
          </a:p>
          <a:p>
            <a:pPr marL="1170305">
              <a:lnSpc>
                <a:spcPct val="115000"/>
              </a:lnSpc>
            </a:pPr>
            <a:r>
              <a:rPr lang="en-GB" sz="1600" dirty="0">
                <a:effectLst/>
                <a:latin typeface="Arial" panose="020B0604020202020204" pitchFamily="34" charset="0"/>
                <a:ea typeface="Arial" panose="020B0604020202020204" pitchFamily="34" charset="0"/>
              </a:rPr>
              <a:t> </a:t>
            </a:r>
          </a:p>
          <a:p>
            <a:pPr lvl="0"/>
            <a:r>
              <a:rPr lang="en-GB" dirty="0">
                <a:effectLst/>
                <a:latin typeface="+mj-lt"/>
                <a:ea typeface="MS Minngs"/>
                <a:cs typeface="Times New Roman" panose="02020603050405020304" pitchFamily="18" charset="0"/>
              </a:rPr>
              <a:t>Pass the treble in 5-6 (going up)</a:t>
            </a:r>
          </a:p>
          <a:p>
            <a:pPr lvl="0"/>
            <a:r>
              <a:rPr lang="en-GB" b="1" dirty="0">
                <a:latin typeface="+mj-lt"/>
                <a:ea typeface="MS Minngs"/>
                <a:cs typeface="Times New Roman" panose="02020603050405020304" pitchFamily="18" charset="0"/>
              </a:rPr>
              <a:t>Next work – dodge 3-4 down</a:t>
            </a:r>
          </a:p>
          <a:p>
            <a:pPr lvl="0"/>
            <a:endParaRPr lang="en-GB" dirty="0">
              <a:effectLst/>
              <a:latin typeface="+mj-lt"/>
              <a:ea typeface="MS Minngs"/>
              <a:cs typeface="Times New Roman" panose="02020603050405020304" pitchFamily="18" charset="0"/>
            </a:endParaRPr>
          </a:p>
          <a:p>
            <a:pPr lvl="0">
              <a:spcBef>
                <a:spcPts val="1500"/>
              </a:spcBef>
            </a:pPr>
            <a:r>
              <a:rPr lang="en-GB" dirty="0">
                <a:effectLst/>
                <a:latin typeface="+mj-lt"/>
                <a:ea typeface="MS Minngs"/>
                <a:cs typeface="Times New Roman" panose="02020603050405020304" pitchFamily="18" charset="0"/>
              </a:rPr>
              <a:t>Pass the treble in 4-5 </a:t>
            </a:r>
            <a:r>
              <a:rPr lang="en-GB" dirty="0">
                <a:latin typeface="+mj-lt"/>
                <a:ea typeface="MS Minngs"/>
                <a:cs typeface="Times New Roman" panose="02020603050405020304" pitchFamily="18" charset="0"/>
              </a:rPr>
              <a:t>(going up)</a:t>
            </a:r>
          </a:p>
          <a:p>
            <a:pPr lvl="0"/>
            <a:r>
              <a:rPr lang="en-GB" b="1" dirty="0">
                <a:effectLst/>
                <a:latin typeface="+mj-lt"/>
                <a:ea typeface="MS Minngs"/>
                <a:cs typeface="Times New Roman" panose="02020603050405020304" pitchFamily="18" charset="0"/>
              </a:rPr>
              <a:t>Next work – dodge 5-6 down</a:t>
            </a:r>
          </a:p>
          <a:p>
            <a:pPr lvl="0"/>
            <a:endParaRPr lang="en-GB" dirty="0">
              <a:latin typeface="+mj-lt"/>
              <a:ea typeface="MS Minngs"/>
              <a:cs typeface="Times New Roman" panose="02020603050405020304" pitchFamily="18" charset="0"/>
            </a:endParaRPr>
          </a:p>
          <a:p>
            <a:pPr lvl="0">
              <a:spcAft>
                <a:spcPts val="1500"/>
              </a:spcAft>
            </a:pPr>
            <a:r>
              <a:rPr lang="en-GB" dirty="0">
                <a:latin typeface="+mj-lt"/>
                <a:ea typeface="MS Minngs"/>
                <a:cs typeface="Times New Roman" panose="02020603050405020304" pitchFamily="18" charset="0"/>
              </a:rPr>
              <a:t>Pass the treble in 3-4 (going up)</a:t>
            </a:r>
          </a:p>
          <a:p>
            <a:pPr lvl="0"/>
            <a:r>
              <a:rPr lang="en-GB" b="1" dirty="0">
                <a:effectLst/>
                <a:latin typeface="+mj-lt"/>
                <a:ea typeface="MS Minngs"/>
                <a:cs typeface="Times New Roman" panose="02020603050405020304" pitchFamily="18" charset="0"/>
              </a:rPr>
              <a:t>Next work – dodge 5-6 up</a:t>
            </a:r>
          </a:p>
          <a:p>
            <a:pPr lvl="0"/>
            <a:endParaRPr lang="en-GB" dirty="0">
              <a:latin typeface="+mj-lt"/>
              <a:ea typeface="MS Minngs"/>
              <a:cs typeface="Times New Roman" panose="02020603050405020304" pitchFamily="18" charset="0"/>
            </a:endParaRPr>
          </a:p>
          <a:p>
            <a:pPr lvl="0">
              <a:spcAft>
                <a:spcPts val="1500"/>
              </a:spcAft>
            </a:pPr>
            <a:r>
              <a:rPr lang="en-GB" dirty="0">
                <a:latin typeface="+mj-lt"/>
                <a:ea typeface="MS Minngs"/>
                <a:cs typeface="Times New Roman" panose="02020603050405020304" pitchFamily="18" charset="0"/>
              </a:rPr>
              <a:t>Pass the treble in 2-3 (going up)</a:t>
            </a:r>
          </a:p>
          <a:p>
            <a:pPr lvl="0"/>
            <a:r>
              <a:rPr lang="en-GB" b="1" dirty="0">
                <a:effectLst/>
                <a:latin typeface="+mj-lt"/>
                <a:ea typeface="MS Minngs"/>
                <a:cs typeface="Times New Roman" panose="02020603050405020304" pitchFamily="18" charset="0"/>
              </a:rPr>
              <a:t>Next work – dodge 3-4 up</a:t>
            </a:r>
          </a:p>
          <a:p>
            <a:pPr lvl="0"/>
            <a:endParaRPr lang="en-GB" dirty="0">
              <a:latin typeface="+mj-lt"/>
              <a:ea typeface="MS Minngs"/>
              <a:cs typeface="Times New Roman" panose="02020603050405020304" pitchFamily="18" charset="0"/>
            </a:endParaRPr>
          </a:p>
          <a:p>
            <a:pPr lvl="0">
              <a:spcAft>
                <a:spcPts val="1500"/>
              </a:spcAft>
            </a:pPr>
            <a:r>
              <a:rPr lang="en-GB" dirty="0">
                <a:latin typeface="+mj-lt"/>
                <a:ea typeface="MS Minngs"/>
                <a:cs typeface="Times New Roman" panose="02020603050405020304" pitchFamily="18" charset="0"/>
              </a:rPr>
              <a:t>Treble takes your bell off the lead</a:t>
            </a:r>
          </a:p>
          <a:p>
            <a:pPr lvl="0"/>
            <a:r>
              <a:rPr lang="en-GB" b="1" dirty="0">
                <a:latin typeface="+mj-lt"/>
                <a:ea typeface="MS Minngs"/>
                <a:cs typeface="Times New Roman" panose="02020603050405020304" pitchFamily="18" charset="0"/>
              </a:rPr>
              <a:t>Next work – make seconds</a:t>
            </a:r>
            <a:endParaRPr lang="en-GB" b="1" dirty="0">
              <a:effectLst/>
              <a:latin typeface="+mj-lt"/>
              <a:ea typeface="MS Minngs"/>
              <a:cs typeface="Times New Roman" panose="02020603050405020304" pitchFamily="18" charset="0"/>
            </a:endParaRPr>
          </a:p>
        </p:txBody>
      </p:sp>
      <p:pic>
        <p:nvPicPr>
          <p:cNvPr id="5" name="Picture 4">
            <a:extLst>
              <a:ext uri="{FF2B5EF4-FFF2-40B4-BE49-F238E27FC236}">
                <a16:creationId xmlns:a16="http://schemas.microsoft.com/office/drawing/2014/main" id="{02723F55-BA66-44A1-BBD6-229DCA21F4FA}"/>
              </a:ext>
            </a:extLst>
          </p:cNvPr>
          <p:cNvPicPr>
            <a:picLocks noChangeAspect="1"/>
          </p:cNvPicPr>
          <p:nvPr/>
        </p:nvPicPr>
        <p:blipFill>
          <a:blip r:embed="rId3"/>
          <a:stretch>
            <a:fillRect/>
          </a:stretch>
        </p:blipFill>
        <p:spPr>
          <a:xfrm>
            <a:off x="469415" y="998182"/>
            <a:ext cx="1078249" cy="5328000"/>
          </a:xfrm>
          <a:prstGeom prst="rect">
            <a:avLst/>
          </a:prstGeom>
        </p:spPr>
      </p:pic>
      <p:pic>
        <p:nvPicPr>
          <p:cNvPr id="18" name="Graphic 11" descr="Badge with solid fill">
            <a:extLst>
              <a:ext uri="{FF2B5EF4-FFF2-40B4-BE49-F238E27FC236}">
                <a16:creationId xmlns:a16="http://schemas.microsoft.com/office/drawing/2014/main" id="{8C69B1D4-CAAE-408F-9483-3C3B8318E0A8}"/>
              </a:ext>
            </a:extLst>
          </p:cNvPr>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6095" y="980728"/>
            <a:ext cx="381000" cy="381000"/>
          </a:xfrm>
          <a:prstGeom prst="rect">
            <a:avLst/>
          </a:prstGeom>
        </p:spPr>
      </p:pic>
      <p:pic>
        <p:nvPicPr>
          <p:cNvPr id="19" name="Graphic 16" descr="Badge 5 with solid fill">
            <a:extLst>
              <a:ext uri="{FF2B5EF4-FFF2-40B4-BE49-F238E27FC236}">
                <a16:creationId xmlns:a16="http://schemas.microsoft.com/office/drawing/2014/main" id="{951C3D6E-98C8-4D9F-B18B-5AFEFC6FD637}"/>
              </a:ext>
            </a:extLst>
          </p:cNvPr>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0698" y="3963463"/>
            <a:ext cx="391795" cy="391795"/>
          </a:xfrm>
          <a:prstGeom prst="rect">
            <a:avLst/>
          </a:prstGeom>
        </p:spPr>
      </p:pic>
      <p:pic>
        <p:nvPicPr>
          <p:cNvPr id="20" name="Graphic 19" descr="Badge 4 with solid fill">
            <a:extLst>
              <a:ext uri="{FF2B5EF4-FFF2-40B4-BE49-F238E27FC236}">
                <a16:creationId xmlns:a16="http://schemas.microsoft.com/office/drawing/2014/main" id="{79E360FA-E709-403B-8AA2-E667576ABF22}"/>
              </a:ext>
            </a:extLst>
          </p:cNvPr>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6095" y="1997573"/>
            <a:ext cx="381000" cy="381000"/>
          </a:xfrm>
          <a:prstGeom prst="rect">
            <a:avLst/>
          </a:prstGeom>
        </p:spPr>
      </p:pic>
      <p:pic>
        <p:nvPicPr>
          <p:cNvPr id="21" name="Graphic 19" descr="Badge 3 with solid fill">
            <a:extLst>
              <a:ext uri="{FF2B5EF4-FFF2-40B4-BE49-F238E27FC236}">
                <a16:creationId xmlns:a16="http://schemas.microsoft.com/office/drawing/2014/main" id="{29A62A1A-185A-4B2B-B64D-6880C3BEF454}"/>
              </a:ext>
            </a:extLst>
          </p:cNvPr>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49905" y="4991103"/>
            <a:ext cx="373380" cy="373380"/>
          </a:xfrm>
          <a:prstGeom prst="rect">
            <a:avLst/>
          </a:prstGeom>
        </p:spPr>
      </p:pic>
      <p:pic>
        <p:nvPicPr>
          <p:cNvPr id="22" name="Graphic 11" descr="Badge with solid fill">
            <a:extLst>
              <a:ext uri="{FF2B5EF4-FFF2-40B4-BE49-F238E27FC236}">
                <a16:creationId xmlns:a16="http://schemas.microsoft.com/office/drawing/2014/main" id="{4AC41D6E-5015-42CB-AA88-7A75E117CE13}"/>
              </a:ext>
            </a:extLst>
          </p:cNvPr>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6095" y="6000328"/>
            <a:ext cx="381000" cy="381000"/>
          </a:xfrm>
          <a:prstGeom prst="rect">
            <a:avLst/>
          </a:prstGeom>
        </p:spPr>
      </p:pic>
      <p:sp>
        <p:nvSpPr>
          <p:cNvPr id="7" name="Oval 6">
            <a:extLst>
              <a:ext uri="{FF2B5EF4-FFF2-40B4-BE49-F238E27FC236}">
                <a16:creationId xmlns:a16="http://schemas.microsoft.com/office/drawing/2014/main" id="{7B9E8560-0DCE-4FA4-B7EE-B1D4D2338A29}"/>
              </a:ext>
            </a:extLst>
          </p:cNvPr>
          <p:cNvSpPr>
            <a:spLocks noChangeAspect="1"/>
          </p:cNvSpPr>
          <p:nvPr/>
        </p:nvSpPr>
        <p:spPr>
          <a:xfrm>
            <a:off x="1479995" y="3014418"/>
            <a:ext cx="313200" cy="313200"/>
          </a:xfrm>
          <a:prstGeom prst="ellipse">
            <a:avLst/>
          </a:prstGeom>
          <a:solidFill>
            <a:srgbClr val="999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Tahoma" panose="020B0604030504040204" pitchFamily="34" charset="0"/>
                <a:ea typeface="Tahoma" panose="020B0604030504040204" pitchFamily="34" charset="0"/>
                <a:cs typeface="Tahoma" panose="020B0604030504040204" pitchFamily="34" charset="0"/>
              </a:rPr>
              <a:t>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0AB1374-3E63-4153-886F-D69DBF7C95C3}"/>
              </a:ext>
            </a:extLst>
          </p:cNvPr>
          <p:cNvSpPr>
            <a:spLocks noGrp="1" noChangeArrowheads="1"/>
          </p:cNvSpPr>
          <p:nvPr>
            <p:ph type="title"/>
          </p:nvPr>
        </p:nvSpPr>
        <p:spPr/>
        <p:txBody>
          <a:bodyPr anchor="ctr"/>
          <a:lstStyle/>
          <a:p>
            <a:pPr>
              <a:defRPr/>
            </a:pPr>
            <a:r>
              <a:rPr lang="en-GB" sz="2800" dirty="0"/>
              <a:t>Plain Bob Minor – bobs </a:t>
            </a:r>
          </a:p>
        </p:txBody>
      </p:sp>
      <p:sp>
        <p:nvSpPr>
          <p:cNvPr id="19" name="TextBox 18">
            <a:extLst>
              <a:ext uri="{FF2B5EF4-FFF2-40B4-BE49-F238E27FC236}">
                <a16:creationId xmlns:a16="http://schemas.microsoft.com/office/drawing/2014/main" id="{3EAB765E-F302-43CB-90B0-EC63CB6EDF9B}"/>
              </a:ext>
            </a:extLst>
          </p:cNvPr>
          <p:cNvSpPr txBox="1"/>
          <p:nvPr/>
        </p:nvSpPr>
        <p:spPr>
          <a:xfrm>
            <a:off x="468000" y="1090800"/>
            <a:ext cx="5688176" cy="4093428"/>
          </a:xfrm>
          <a:prstGeom prst="rect">
            <a:avLst/>
          </a:prstGeom>
          <a:noFill/>
        </p:spPr>
        <p:txBody>
          <a:bodyPr wrap="square">
            <a:spAutoFit/>
          </a:bodyPr>
          <a:lstStyle/>
          <a:p>
            <a:pPr>
              <a:spcBef>
                <a:spcPts val="2400"/>
              </a:spcBef>
              <a:spcAft>
                <a:spcPts val="1200"/>
              </a:spcAft>
              <a:defRPr/>
            </a:pPr>
            <a:r>
              <a:rPr lang="en-GB" altLang="en-US" sz="2000" dirty="0"/>
              <a:t>When a bob is called…</a:t>
            </a:r>
          </a:p>
          <a:p>
            <a:pPr marL="342900" indent="-342900">
              <a:spcBef>
                <a:spcPts val="1200"/>
              </a:spcBef>
              <a:buClr>
                <a:srgbClr val="C00000"/>
              </a:buClr>
              <a:buFont typeface="Arial" panose="020B0604020202020204" pitchFamily="34" charset="0"/>
              <a:buChar char="•"/>
              <a:defRPr/>
            </a:pPr>
            <a:r>
              <a:rPr lang="en-GB" altLang="en-US" sz="2000" dirty="0"/>
              <a:t>The bell which was going to dodge 3-4 up rings two blows in 4ths place [makes the bob] and becomes 4ths place bell.</a:t>
            </a:r>
          </a:p>
          <a:p>
            <a:pPr marL="342900" indent="-342900">
              <a:spcBef>
                <a:spcPts val="2400"/>
              </a:spcBef>
              <a:buClr>
                <a:srgbClr val="C00000"/>
              </a:buClr>
              <a:buFont typeface="Arial" panose="020B0604020202020204" pitchFamily="34" charset="0"/>
              <a:buChar char="•"/>
              <a:defRPr/>
            </a:pPr>
            <a:r>
              <a:rPr lang="en-GB" altLang="en-US" sz="2000" dirty="0"/>
              <a:t>The bell which was going to dodge 3-4 down runs in and becomes 2nds place bell.</a:t>
            </a:r>
          </a:p>
          <a:p>
            <a:pPr marL="342900" indent="-342900">
              <a:spcBef>
                <a:spcPts val="2400"/>
              </a:spcBef>
              <a:buClr>
                <a:srgbClr val="C00000"/>
              </a:buClr>
              <a:buFont typeface="Arial" panose="020B0604020202020204" pitchFamily="34" charset="0"/>
              <a:buChar char="•"/>
              <a:defRPr/>
            </a:pPr>
            <a:r>
              <a:rPr lang="en-GB" altLang="en-US" sz="2000" dirty="0"/>
              <a:t>The bell which was going to make seconds runs out and becomes 3rds place bell.</a:t>
            </a:r>
          </a:p>
          <a:p>
            <a:pPr marL="342900" indent="-342900">
              <a:spcBef>
                <a:spcPts val="2400"/>
              </a:spcBef>
              <a:buClr>
                <a:srgbClr val="C00000"/>
              </a:buClr>
              <a:buFont typeface="Arial" panose="020B0604020202020204" pitchFamily="34" charset="0"/>
              <a:buChar char="•"/>
              <a:defRPr/>
            </a:pPr>
            <a:r>
              <a:rPr lang="en-GB" altLang="en-US" sz="2000" dirty="0"/>
              <a:t>The bell dodging in 5-6 are unaffected.</a:t>
            </a:r>
          </a:p>
        </p:txBody>
      </p:sp>
      <p:pic>
        <p:nvPicPr>
          <p:cNvPr id="20" name="Picture 19">
            <a:extLst>
              <a:ext uri="{FF2B5EF4-FFF2-40B4-BE49-F238E27FC236}">
                <a16:creationId xmlns:a16="http://schemas.microsoft.com/office/drawing/2014/main" id="{9BFE2137-1D66-4F9C-9213-87A8D83F70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080000"/>
            <a:ext cx="1800000" cy="4585855"/>
          </a:xfrm>
          <a:prstGeom prst="rect">
            <a:avLst/>
          </a:prstGeom>
          <a:noFill/>
          <a:ln>
            <a:noFill/>
          </a:ln>
        </p:spPr>
      </p:pic>
      <p:sp>
        <p:nvSpPr>
          <p:cNvPr id="21" name="Text Box 32">
            <a:extLst>
              <a:ext uri="{FF2B5EF4-FFF2-40B4-BE49-F238E27FC236}">
                <a16:creationId xmlns:a16="http://schemas.microsoft.com/office/drawing/2014/main" id="{4309996B-B4CE-4F62-A123-5CE5D299BDA9}"/>
              </a:ext>
            </a:extLst>
          </p:cNvPr>
          <p:cNvSpPr txBox="1">
            <a:spLocks noChangeArrowheads="1"/>
          </p:cNvSpPr>
          <p:nvPr/>
        </p:nvSpPr>
        <p:spPr bwMode="auto">
          <a:xfrm>
            <a:off x="8116913" y="3782368"/>
            <a:ext cx="703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120000"/>
              </a:spcBef>
              <a:buClr>
                <a:schemeClr val="accent1"/>
              </a:buClr>
              <a:defRPr sz="1600">
                <a:solidFill>
                  <a:schemeClr val="tx1"/>
                </a:solidFill>
                <a:latin typeface="Arial" panose="020B0604020202020204" pitchFamily="34" charset="0"/>
              </a:defRPr>
            </a:lvl1pPr>
            <a:lvl2pPr marL="742950" indent="-285750">
              <a:lnSpc>
                <a:spcPct val="120000"/>
              </a:lnSpc>
              <a:spcBef>
                <a:spcPct val="30000"/>
              </a:spcBef>
              <a:buSzPct val="100000"/>
              <a:buFont typeface="Arial" panose="020B0604020202020204" pitchFamily="34" charset="0"/>
              <a:buChar char="•"/>
              <a:defRPr sz="1600">
                <a:solidFill>
                  <a:schemeClr val="tx1"/>
                </a:solidFill>
                <a:latin typeface="Arial" panose="020B0604020202020204" pitchFamily="34" charset="0"/>
              </a:defRPr>
            </a:lvl2pPr>
            <a:lvl3pPr marL="1143000" indent="-228600">
              <a:lnSpc>
                <a:spcPct val="120000"/>
              </a:lnSpc>
              <a:spcBef>
                <a:spcPct val="15000"/>
              </a:spcBef>
              <a:buClr>
                <a:schemeClr val="tx2"/>
              </a:buClr>
              <a:buSzPct val="80000"/>
              <a:buFont typeface="Arial" panose="020B0604020202020204" pitchFamily="34" charset="0"/>
              <a:buChar char="–"/>
              <a:defRPr sz="1600">
                <a:solidFill>
                  <a:schemeClr val="tx1"/>
                </a:solidFill>
                <a:latin typeface="Arial" panose="020B0604020202020204" pitchFamily="34" charset="0"/>
              </a:defRPr>
            </a:lvl3pPr>
            <a:lvl4pPr marL="1600200" indent="-228600">
              <a:lnSpc>
                <a:spcPct val="120000"/>
              </a:lnSpc>
              <a:spcBef>
                <a:spcPct val="15000"/>
              </a:spcBef>
              <a:buSzPct val="100000"/>
              <a:buFont typeface="Arial" panose="020B0604020202020204" pitchFamily="34" charset="0"/>
              <a:buChar char="•"/>
              <a:defRPr sz="1600">
                <a:solidFill>
                  <a:schemeClr val="tx1"/>
                </a:solidFill>
                <a:latin typeface="Arial" panose="020B0604020202020204" pitchFamily="34" charset="0"/>
              </a:defRPr>
            </a:lvl4pPr>
            <a:lvl5pPr marL="2057400" indent="-228600">
              <a:lnSpc>
                <a:spcPct val="120000"/>
              </a:lnSpc>
              <a:spcBef>
                <a:spcPct val="15000"/>
              </a:spcBef>
              <a:buSzPct val="8000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50000"/>
              </a:spcBef>
              <a:buClrTx/>
            </a:pPr>
            <a:r>
              <a:rPr lang="en-GB" altLang="en-US" sz="1800" b="1" dirty="0"/>
              <a:t>bob</a:t>
            </a:r>
          </a:p>
        </p:txBody>
      </p:sp>
      <p:cxnSp>
        <p:nvCxnSpPr>
          <p:cNvPr id="22" name="Straight Arrow Connector 21">
            <a:extLst>
              <a:ext uri="{FF2B5EF4-FFF2-40B4-BE49-F238E27FC236}">
                <a16:creationId xmlns:a16="http://schemas.microsoft.com/office/drawing/2014/main" id="{B13CEDD7-7C6D-47A7-86D7-E2D588D014BA}"/>
              </a:ext>
            </a:extLst>
          </p:cNvPr>
          <p:cNvCxnSpPr/>
          <p:nvPr/>
        </p:nvCxnSpPr>
        <p:spPr>
          <a:xfrm flipH="1">
            <a:off x="7684865" y="3965724"/>
            <a:ext cx="432048"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42AA62C-77F3-4AC0-BC7C-534C100344E7}"/>
              </a:ext>
            </a:extLst>
          </p:cNvPr>
          <p:cNvSpPr>
            <a:spLocks noGrp="1" noChangeArrowheads="1"/>
          </p:cNvSpPr>
          <p:nvPr>
            <p:ph type="title" idx="4294967295"/>
          </p:nvPr>
        </p:nvSpPr>
        <p:spPr/>
        <p:txBody>
          <a:bodyPr anchor="ctr"/>
          <a:lstStyle/>
          <a:p>
            <a:pPr>
              <a:defRPr/>
            </a:pPr>
            <a:r>
              <a:rPr lang="en-GB" sz="2800" dirty="0"/>
              <a:t>Plain Bob Minor – singles </a:t>
            </a:r>
          </a:p>
        </p:txBody>
      </p:sp>
      <p:sp>
        <p:nvSpPr>
          <p:cNvPr id="22" name="TextBox 21">
            <a:extLst>
              <a:ext uri="{FF2B5EF4-FFF2-40B4-BE49-F238E27FC236}">
                <a16:creationId xmlns:a16="http://schemas.microsoft.com/office/drawing/2014/main" id="{6F8EBCCF-35DF-4AA4-A57B-ED476E99DB79}"/>
              </a:ext>
            </a:extLst>
          </p:cNvPr>
          <p:cNvSpPr txBox="1"/>
          <p:nvPr/>
        </p:nvSpPr>
        <p:spPr>
          <a:xfrm>
            <a:off x="468000" y="1089898"/>
            <a:ext cx="5688176" cy="4093428"/>
          </a:xfrm>
          <a:prstGeom prst="rect">
            <a:avLst/>
          </a:prstGeom>
          <a:noFill/>
        </p:spPr>
        <p:txBody>
          <a:bodyPr wrap="square">
            <a:spAutoFit/>
          </a:bodyPr>
          <a:lstStyle/>
          <a:p>
            <a:pPr>
              <a:spcBef>
                <a:spcPts val="2400"/>
              </a:spcBef>
              <a:spcAft>
                <a:spcPts val="1200"/>
              </a:spcAft>
              <a:defRPr/>
            </a:pPr>
            <a:r>
              <a:rPr lang="en-GB" altLang="en-US" sz="2000" dirty="0"/>
              <a:t>When a single is called…</a:t>
            </a:r>
          </a:p>
          <a:p>
            <a:pPr marL="342900" indent="-342900">
              <a:spcBef>
                <a:spcPts val="1200"/>
              </a:spcBef>
              <a:buClr>
                <a:srgbClr val="C00000"/>
              </a:buClr>
              <a:buFont typeface="Arial" panose="020B0604020202020204" pitchFamily="34" charset="0"/>
              <a:buChar char="•"/>
              <a:defRPr/>
            </a:pPr>
            <a:r>
              <a:rPr lang="en-GB" altLang="en-US" sz="2000" dirty="0"/>
              <a:t>The bell which was going to dodge 3-4 up rings two blows in 4ths place [makes the bob] and becomes 4ths place bell.</a:t>
            </a:r>
          </a:p>
          <a:p>
            <a:pPr marL="342900" indent="-342900">
              <a:spcBef>
                <a:spcPts val="2400"/>
              </a:spcBef>
              <a:buClr>
                <a:srgbClr val="C00000"/>
              </a:buClr>
              <a:buFont typeface="Arial" panose="020B0604020202020204" pitchFamily="34" charset="0"/>
              <a:buChar char="•"/>
              <a:defRPr/>
            </a:pPr>
            <a:r>
              <a:rPr lang="en-GB" altLang="en-US" sz="2000" dirty="0"/>
              <a:t>The bell which was going to dodge 3-4 down rings two blows in 3rds place [makes the single] and becomes 3rds place bell.</a:t>
            </a:r>
          </a:p>
          <a:p>
            <a:pPr marL="342900" indent="-342900">
              <a:spcBef>
                <a:spcPts val="2400"/>
              </a:spcBef>
              <a:buClr>
                <a:srgbClr val="C00000"/>
              </a:buClr>
              <a:buFont typeface="Arial" panose="020B0604020202020204" pitchFamily="34" charset="0"/>
              <a:buChar char="•"/>
              <a:defRPr/>
            </a:pPr>
            <a:r>
              <a:rPr lang="en-GB" altLang="en-US" sz="2000" dirty="0"/>
              <a:t>The bell making seconds is unaffected.</a:t>
            </a:r>
          </a:p>
          <a:p>
            <a:pPr marL="342900" indent="-342900">
              <a:spcBef>
                <a:spcPts val="2400"/>
              </a:spcBef>
              <a:buClr>
                <a:srgbClr val="C00000"/>
              </a:buClr>
              <a:buFont typeface="Arial" panose="020B0604020202020204" pitchFamily="34" charset="0"/>
              <a:buChar char="•"/>
              <a:defRPr/>
            </a:pPr>
            <a:r>
              <a:rPr lang="en-GB" altLang="en-US" sz="2000" dirty="0"/>
              <a:t>The bells dodging in 5-6 are unaffected.</a:t>
            </a:r>
          </a:p>
        </p:txBody>
      </p:sp>
      <p:pic>
        <p:nvPicPr>
          <p:cNvPr id="25" name="Picture 24">
            <a:extLst>
              <a:ext uri="{FF2B5EF4-FFF2-40B4-BE49-F238E27FC236}">
                <a16:creationId xmlns:a16="http://schemas.microsoft.com/office/drawing/2014/main" id="{DA57F6BE-5447-4BCA-A0AA-939BFAF90B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872"/>
          <a:stretch/>
        </p:blipFill>
        <p:spPr bwMode="auto">
          <a:xfrm>
            <a:off x="6156176" y="1080000"/>
            <a:ext cx="1800000" cy="4355326"/>
          </a:xfrm>
          <a:prstGeom prst="rect">
            <a:avLst/>
          </a:prstGeom>
          <a:noFill/>
          <a:ln>
            <a:noFill/>
          </a:ln>
        </p:spPr>
      </p:pic>
      <p:sp>
        <p:nvSpPr>
          <p:cNvPr id="26" name="Text Box 32">
            <a:extLst>
              <a:ext uri="{FF2B5EF4-FFF2-40B4-BE49-F238E27FC236}">
                <a16:creationId xmlns:a16="http://schemas.microsoft.com/office/drawing/2014/main" id="{CB1AAA82-B93B-492B-A63A-E88996920E60}"/>
              </a:ext>
            </a:extLst>
          </p:cNvPr>
          <p:cNvSpPr txBox="1">
            <a:spLocks noChangeArrowheads="1"/>
          </p:cNvSpPr>
          <p:nvPr/>
        </p:nvSpPr>
        <p:spPr bwMode="auto">
          <a:xfrm>
            <a:off x="8106545" y="3782368"/>
            <a:ext cx="966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120000"/>
              </a:spcBef>
              <a:buClr>
                <a:schemeClr val="accent1"/>
              </a:buClr>
              <a:defRPr sz="1600">
                <a:solidFill>
                  <a:schemeClr val="tx1"/>
                </a:solidFill>
                <a:latin typeface="Arial" panose="020B0604020202020204" pitchFamily="34" charset="0"/>
              </a:defRPr>
            </a:lvl1pPr>
            <a:lvl2pPr marL="742950" indent="-285750">
              <a:lnSpc>
                <a:spcPct val="120000"/>
              </a:lnSpc>
              <a:spcBef>
                <a:spcPct val="30000"/>
              </a:spcBef>
              <a:buSzPct val="100000"/>
              <a:buFont typeface="Arial" panose="020B0604020202020204" pitchFamily="34" charset="0"/>
              <a:buChar char="•"/>
              <a:defRPr sz="1600">
                <a:solidFill>
                  <a:schemeClr val="tx1"/>
                </a:solidFill>
                <a:latin typeface="Arial" panose="020B0604020202020204" pitchFamily="34" charset="0"/>
              </a:defRPr>
            </a:lvl2pPr>
            <a:lvl3pPr marL="1143000" indent="-228600">
              <a:lnSpc>
                <a:spcPct val="120000"/>
              </a:lnSpc>
              <a:spcBef>
                <a:spcPct val="15000"/>
              </a:spcBef>
              <a:buClr>
                <a:schemeClr val="tx2"/>
              </a:buClr>
              <a:buSzPct val="80000"/>
              <a:buFont typeface="Arial" panose="020B0604020202020204" pitchFamily="34" charset="0"/>
              <a:buChar char="–"/>
              <a:defRPr sz="1600">
                <a:solidFill>
                  <a:schemeClr val="tx1"/>
                </a:solidFill>
                <a:latin typeface="Arial" panose="020B0604020202020204" pitchFamily="34" charset="0"/>
              </a:defRPr>
            </a:lvl3pPr>
            <a:lvl4pPr marL="1600200" indent="-228600">
              <a:lnSpc>
                <a:spcPct val="120000"/>
              </a:lnSpc>
              <a:spcBef>
                <a:spcPct val="15000"/>
              </a:spcBef>
              <a:buSzPct val="100000"/>
              <a:buFont typeface="Arial" panose="020B0604020202020204" pitchFamily="34" charset="0"/>
              <a:buChar char="•"/>
              <a:defRPr sz="1600">
                <a:solidFill>
                  <a:schemeClr val="tx1"/>
                </a:solidFill>
                <a:latin typeface="Arial" panose="020B0604020202020204" pitchFamily="34" charset="0"/>
              </a:defRPr>
            </a:lvl4pPr>
            <a:lvl5pPr marL="2057400" indent="-228600">
              <a:lnSpc>
                <a:spcPct val="120000"/>
              </a:lnSpc>
              <a:spcBef>
                <a:spcPct val="15000"/>
              </a:spcBef>
              <a:buSzPct val="8000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120000"/>
              </a:lnSpc>
              <a:spcBef>
                <a:spcPct val="15000"/>
              </a:spcBef>
              <a:spcAft>
                <a:spcPct val="0"/>
              </a:spcAft>
              <a:buSzPct val="80000"/>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50000"/>
              </a:spcBef>
              <a:buClrTx/>
            </a:pPr>
            <a:r>
              <a:rPr lang="en-GB" altLang="en-US" sz="1800" b="1" dirty="0"/>
              <a:t>single</a:t>
            </a:r>
          </a:p>
        </p:txBody>
      </p:sp>
      <p:cxnSp>
        <p:nvCxnSpPr>
          <p:cNvPr id="27" name="Straight Arrow Connector 26">
            <a:extLst>
              <a:ext uri="{FF2B5EF4-FFF2-40B4-BE49-F238E27FC236}">
                <a16:creationId xmlns:a16="http://schemas.microsoft.com/office/drawing/2014/main" id="{545C1A6F-6D96-4F78-B913-B221E57DA330}"/>
              </a:ext>
            </a:extLst>
          </p:cNvPr>
          <p:cNvCxnSpPr/>
          <p:nvPr/>
        </p:nvCxnSpPr>
        <p:spPr>
          <a:xfrm flipH="1">
            <a:off x="7674497" y="3965724"/>
            <a:ext cx="432048"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4">
            <a:extLst>
              <a:ext uri="{FF2B5EF4-FFF2-40B4-BE49-F238E27FC236}">
                <a16:creationId xmlns:a16="http://schemas.microsoft.com/office/drawing/2014/main" id="{8E365D74-19CA-4201-8220-F08D9CADAA17}"/>
              </a:ext>
            </a:extLst>
          </p:cNvPr>
          <p:cNvSpPr>
            <a:spLocks noGrp="1" noChangeArrowheads="1"/>
          </p:cNvSpPr>
          <p:nvPr>
            <p:ph type="title"/>
          </p:nvPr>
        </p:nvSpPr>
        <p:spPr/>
        <p:txBody>
          <a:bodyPr anchor="ctr"/>
          <a:lstStyle/>
          <a:p>
            <a:pPr>
              <a:defRPr/>
            </a:pPr>
            <a:r>
              <a:rPr lang="en-GB" sz="2800" dirty="0"/>
              <a:t>Another way to represent a method</a:t>
            </a:r>
          </a:p>
        </p:txBody>
      </p:sp>
      <p:sp>
        <p:nvSpPr>
          <p:cNvPr id="52230" name="Rectangle 6">
            <a:extLst>
              <a:ext uri="{FF2B5EF4-FFF2-40B4-BE49-F238E27FC236}">
                <a16:creationId xmlns:a16="http://schemas.microsoft.com/office/drawing/2014/main" id="{37BF9262-28D6-4890-90DA-632CCF45C3BF}"/>
              </a:ext>
            </a:extLst>
          </p:cNvPr>
          <p:cNvSpPr>
            <a:spLocks noGrp="1"/>
          </p:cNvSpPr>
          <p:nvPr>
            <p:ph type="body" sz="half" idx="2"/>
          </p:nvPr>
        </p:nvSpPr>
        <p:spPr>
          <a:xfrm>
            <a:off x="2880000" y="1090800"/>
            <a:ext cx="5795688" cy="4679950"/>
          </a:xfrm>
        </p:spPr>
        <p:txBody>
          <a:bodyPr/>
          <a:lstStyle/>
          <a:p>
            <a:r>
              <a:rPr lang="en-GB" altLang="en-US" sz="2400" dirty="0"/>
              <a:t>The </a:t>
            </a:r>
            <a:r>
              <a:rPr lang="en-GB" altLang="en-US" sz="2400" b="1" dirty="0"/>
              <a:t>grid</a:t>
            </a:r>
            <a:r>
              <a:rPr lang="en-GB" altLang="en-US" sz="2400" dirty="0"/>
              <a:t> as drawn here is a way of representing Plain Bob Minor visually by drawing the line through the paths of all the bells.</a:t>
            </a:r>
          </a:p>
        </p:txBody>
      </p:sp>
      <p:pic>
        <p:nvPicPr>
          <p:cNvPr id="3" name="Picture 2">
            <a:extLst>
              <a:ext uri="{FF2B5EF4-FFF2-40B4-BE49-F238E27FC236}">
                <a16:creationId xmlns:a16="http://schemas.microsoft.com/office/drawing/2014/main" id="{E7E2A06C-C0AA-4721-8D38-478FF7F5F1AC}"/>
              </a:ext>
            </a:extLst>
          </p:cNvPr>
          <p:cNvPicPr>
            <a:picLocks noChangeAspect="1"/>
          </p:cNvPicPr>
          <p:nvPr/>
        </p:nvPicPr>
        <p:blipFill>
          <a:blip r:embed="rId3"/>
          <a:stretch>
            <a:fillRect/>
          </a:stretch>
        </p:blipFill>
        <p:spPr>
          <a:xfrm>
            <a:off x="0" y="1156558"/>
            <a:ext cx="2880000" cy="5152762"/>
          </a:xfrm>
          <a:prstGeom prst="rect">
            <a:avLst/>
          </a:prstGeom>
        </p:spPr>
      </p:pic>
      <p:sp>
        <p:nvSpPr>
          <p:cNvPr id="4" name="TextBox 3">
            <a:extLst>
              <a:ext uri="{FF2B5EF4-FFF2-40B4-BE49-F238E27FC236}">
                <a16:creationId xmlns:a16="http://schemas.microsoft.com/office/drawing/2014/main" id="{1F81D62F-5966-430B-9427-A126647CA00D}"/>
              </a:ext>
            </a:extLst>
          </p:cNvPr>
          <p:cNvSpPr txBox="1"/>
          <p:nvPr/>
        </p:nvSpPr>
        <p:spPr>
          <a:xfrm>
            <a:off x="323528" y="1009956"/>
            <a:ext cx="2448272" cy="553998"/>
          </a:xfrm>
          <a:prstGeom prst="rect">
            <a:avLst/>
          </a:prstGeom>
          <a:noFill/>
        </p:spPr>
        <p:txBody>
          <a:bodyPr wrap="square" rtlCol="0">
            <a:spAutoFit/>
          </a:bodyPr>
          <a:lstStyle/>
          <a:p>
            <a:r>
              <a:rPr lang="en-GB" sz="2400" b="1" dirty="0"/>
              <a:t>1</a:t>
            </a:r>
            <a:r>
              <a:rPr lang="en-GB" sz="2900" b="1" dirty="0"/>
              <a:t>  </a:t>
            </a:r>
            <a:r>
              <a:rPr lang="en-GB" sz="2400" b="1" dirty="0"/>
              <a:t>2</a:t>
            </a:r>
            <a:r>
              <a:rPr lang="en-GB" sz="2900" b="1" dirty="0"/>
              <a:t>  </a:t>
            </a:r>
            <a:r>
              <a:rPr lang="en-GB" sz="2400" b="1" dirty="0"/>
              <a:t>3</a:t>
            </a:r>
            <a:r>
              <a:rPr lang="en-GB" sz="2900" b="1" dirty="0"/>
              <a:t>  </a:t>
            </a:r>
            <a:r>
              <a:rPr lang="en-GB" sz="2400" b="1" dirty="0"/>
              <a:t>4</a:t>
            </a:r>
            <a:r>
              <a:rPr lang="en-GB" sz="2900" b="1" dirty="0"/>
              <a:t>  </a:t>
            </a:r>
            <a:r>
              <a:rPr lang="en-GB" sz="2400" b="1" dirty="0"/>
              <a:t>5</a:t>
            </a:r>
            <a:r>
              <a:rPr lang="en-GB" sz="2900" b="1" dirty="0"/>
              <a:t>  </a:t>
            </a:r>
            <a:r>
              <a:rPr lang="en-GB" sz="2400" b="1" dirty="0"/>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10" name="Rectangle 6">
            <a:extLst>
              <a:ext uri="{FF2B5EF4-FFF2-40B4-BE49-F238E27FC236}">
                <a16:creationId xmlns:a16="http://schemas.microsoft.com/office/drawing/2014/main" id="{F731441D-B4C5-451E-B830-019C28FDB257}"/>
              </a:ext>
            </a:extLst>
          </p:cNvPr>
          <p:cNvSpPr>
            <a:spLocks noGrp="1" noChangeArrowheads="1"/>
          </p:cNvSpPr>
          <p:nvPr>
            <p:ph type="title"/>
          </p:nvPr>
        </p:nvSpPr>
        <p:spPr/>
        <p:txBody>
          <a:bodyPr anchor="ctr"/>
          <a:lstStyle/>
          <a:p>
            <a:pPr>
              <a:defRPr/>
            </a:pPr>
            <a:r>
              <a:rPr lang="en-GB" sz="2800" dirty="0"/>
              <a:t>Another way to represent a method</a:t>
            </a:r>
          </a:p>
        </p:txBody>
      </p:sp>
      <p:sp>
        <p:nvSpPr>
          <p:cNvPr id="47112" name="Rectangle 8">
            <a:extLst>
              <a:ext uri="{FF2B5EF4-FFF2-40B4-BE49-F238E27FC236}">
                <a16:creationId xmlns:a16="http://schemas.microsoft.com/office/drawing/2014/main" id="{CD21EF19-53AD-4881-80FC-478E39862B62}"/>
              </a:ext>
            </a:extLst>
          </p:cNvPr>
          <p:cNvSpPr>
            <a:spLocks noGrp="1"/>
          </p:cNvSpPr>
          <p:nvPr>
            <p:ph type="body" sz="half" idx="2"/>
          </p:nvPr>
        </p:nvSpPr>
        <p:spPr>
          <a:xfrm>
            <a:off x="2880001" y="1090800"/>
            <a:ext cx="5795688" cy="5767200"/>
          </a:xfrm>
        </p:spPr>
        <p:txBody>
          <a:bodyPr/>
          <a:lstStyle/>
          <a:p>
            <a:pPr>
              <a:lnSpc>
                <a:spcPct val="100000"/>
              </a:lnSpc>
              <a:spcBef>
                <a:spcPts val="0"/>
              </a:spcBef>
              <a:spcAft>
                <a:spcPts val="1200"/>
              </a:spcAft>
            </a:pPr>
            <a:r>
              <a:rPr lang="en-GB" altLang="en-US" sz="2400" b="1" dirty="0"/>
              <a:t>Place Notation </a:t>
            </a:r>
            <a:r>
              <a:rPr lang="en-GB" altLang="en-US" sz="2400" dirty="0"/>
              <a:t>is a way of representing a method numerically. It indicates where a bell makes places during ringing a method.</a:t>
            </a:r>
          </a:p>
          <a:p>
            <a:pPr marL="342900" indent="-342900">
              <a:lnSpc>
                <a:spcPct val="100000"/>
              </a:lnSpc>
              <a:spcBef>
                <a:spcPts val="0"/>
              </a:spcBef>
              <a:spcAft>
                <a:spcPts val="1200"/>
              </a:spcAft>
              <a:buFont typeface="Arial" panose="020B0604020202020204" pitchFamily="34" charset="0"/>
              <a:buChar char="•"/>
            </a:pPr>
            <a:r>
              <a:rPr lang="en-GB" altLang="en-US" sz="2000" dirty="0"/>
              <a:t>In Plain Bob Minor and Plain Hunt places are made in first and 6ths place.</a:t>
            </a:r>
          </a:p>
          <a:p>
            <a:pPr marL="342900" indent="-342900">
              <a:lnSpc>
                <a:spcPct val="100000"/>
              </a:lnSpc>
              <a:spcBef>
                <a:spcPts val="0"/>
              </a:spcBef>
              <a:spcAft>
                <a:spcPts val="1200"/>
              </a:spcAft>
              <a:buFont typeface="Arial" panose="020B0604020202020204" pitchFamily="34" charset="0"/>
              <a:buChar char="•"/>
            </a:pPr>
            <a:r>
              <a:rPr lang="en-GB" altLang="en-US" sz="2000" dirty="0"/>
              <a:t>In the other rows all bells swap places. This is indicated by an </a:t>
            </a:r>
            <a:r>
              <a:rPr lang="en-GB" altLang="en-US" sz="2000" b="1" dirty="0"/>
              <a:t>X.</a:t>
            </a:r>
            <a:endParaRPr lang="en-GB" altLang="en-US" sz="2000" dirty="0"/>
          </a:p>
          <a:p>
            <a:pPr marL="342900" indent="-342900">
              <a:lnSpc>
                <a:spcPct val="100000"/>
              </a:lnSpc>
              <a:spcBef>
                <a:spcPts val="0"/>
              </a:spcBef>
              <a:spcAft>
                <a:spcPts val="1200"/>
              </a:spcAft>
              <a:buFont typeface="Arial" panose="020B0604020202020204" pitchFamily="34" charset="0"/>
              <a:buChar char="•"/>
            </a:pPr>
            <a:r>
              <a:rPr lang="en-GB" altLang="en-US" sz="2000" dirty="0"/>
              <a:t>At the Plain Hunt lead end first and sixths are made and the method comes round.</a:t>
            </a:r>
          </a:p>
          <a:p>
            <a:pPr marL="342900" indent="-342900">
              <a:lnSpc>
                <a:spcPct val="100000"/>
              </a:lnSpc>
              <a:spcBef>
                <a:spcPts val="0"/>
              </a:spcBef>
              <a:spcAft>
                <a:spcPts val="1200"/>
              </a:spcAft>
              <a:buFont typeface="Arial" panose="020B0604020202020204" pitchFamily="34" charset="0"/>
              <a:buChar char="•"/>
            </a:pPr>
            <a:r>
              <a:rPr lang="en-GB" altLang="en-US" sz="2000" dirty="0"/>
              <a:t>At the Plain Bob Minor lead end first and seconds are made, causing the other bells to dodge.</a:t>
            </a:r>
          </a:p>
        </p:txBody>
      </p:sp>
      <p:pic>
        <p:nvPicPr>
          <p:cNvPr id="62" name="Picture 61">
            <a:extLst>
              <a:ext uri="{FF2B5EF4-FFF2-40B4-BE49-F238E27FC236}">
                <a16:creationId xmlns:a16="http://schemas.microsoft.com/office/drawing/2014/main" id="{E125DBE1-B1DF-4888-A453-AFFAE91829B1}"/>
              </a:ext>
            </a:extLst>
          </p:cNvPr>
          <p:cNvPicPr>
            <a:picLocks noChangeAspect="1"/>
          </p:cNvPicPr>
          <p:nvPr/>
        </p:nvPicPr>
        <p:blipFill>
          <a:blip r:embed="rId3"/>
          <a:stretch>
            <a:fillRect/>
          </a:stretch>
        </p:blipFill>
        <p:spPr>
          <a:xfrm>
            <a:off x="0" y="1156558"/>
            <a:ext cx="2880000" cy="5152762"/>
          </a:xfrm>
          <a:prstGeom prst="rect">
            <a:avLst/>
          </a:prstGeom>
        </p:spPr>
      </p:pic>
      <p:sp>
        <p:nvSpPr>
          <p:cNvPr id="63" name="TextBox 62">
            <a:extLst>
              <a:ext uri="{FF2B5EF4-FFF2-40B4-BE49-F238E27FC236}">
                <a16:creationId xmlns:a16="http://schemas.microsoft.com/office/drawing/2014/main" id="{64B1124D-B4A2-462E-8442-53D188BB97DD}"/>
              </a:ext>
            </a:extLst>
          </p:cNvPr>
          <p:cNvSpPr txBox="1"/>
          <p:nvPr/>
        </p:nvSpPr>
        <p:spPr>
          <a:xfrm>
            <a:off x="323528" y="1009956"/>
            <a:ext cx="2448272" cy="553998"/>
          </a:xfrm>
          <a:prstGeom prst="rect">
            <a:avLst/>
          </a:prstGeom>
          <a:noFill/>
        </p:spPr>
        <p:txBody>
          <a:bodyPr wrap="square" rtlCol="0">
            <a:spAutoFit/>
          </a:bodyPr>
          <a:lstStyle/>
          <a:p>
            <a:r>
              <a:rPr lang="en-GB" sz="2400" b="1" dirty="0"/>
              <a:t>1</a:t>
            </a:r>
            <a:r>
              <a:rPr lang="en-GB" sz="2900" b="1" dirty="0"/>
              <a:t>  </a:t>
            </a:r>
            <a:r>
              <a:rPr lang="en-GB" sz="2400" b="1" dirty="0"/>
              <a:t>2</a:t>
            </a:r>
            <a:r>
              <a:rPr lang="en-GB" sz="2900" b="1" dirty="0"/>
              <a:t>  </a:t>
            </a:r>
            <a:r>
              <a:rPr lang="en-GB" sz="2400" b="1" dirty="0"/>
              <a:t>3</a:t>
            </a:r>
            <a:r>
              <a:rPr lang="en-GB" sz="2900" b="1" dirty="0"/>
              <a:t>  </a:t>
            </a:r>
            <a:r>
              <a:rPr lang="en-GB" sz="2400" b="1" dirty="0"/>
              <a:t>4</a:t>
            </a:r>
            <a:r>
              <a:rPr lang="en-GB" sz="2900" b="1" dirty="0"/>
              <a:t>  </a:t>
            </a:r>
            <a:r>
              <a:rPr lang="en-GB" sz="2400" b="1" dirty="0"/>
              <a:t>5</a:t>
            </a:r>
            <a:r>
              <a:rPr lang="en-GB" sz="2900" b="1" dirty="0"/>
              <a:t>  </a:t>
            </a:r>
            <a:r>
              <a:rPr lang="en-GB" sz="2400" b="1" dirty="0"/>
              <a:t>6</a:t>
            </a:r>
          </a:p>
        </p:txBody>
      </p:sp>
      <p:sp>
        <p:nvSpPr>
          <p:cNvPr id="70" name="Line 29">
            <a:extLst>
              <a:ext uri="{FF2B5EF4-FFF2-40B4-BE49-F238E27FC236}">
                <a16:creationId xmlns:a16="http://schemas.microsoft.com/office/drawing/2014/main" id="{ADB595B6-3387-44A5-8E69-53C3ABE01BB0}"/>
              </a:ext>
            </a:extLst>
          </p:cNvPr>
          <p:cNvSpPr>
            <a:spLocks noChangeShapeType="1"/>
          </p:cNvSpPr>
          <p:nvPr/>
        </p:nvSpPr>
        <p:spPr bwMode="auto">
          <a:xfrm>
            <a:off x="179065" y="1638325"/>
            <a:ext cx="144463" cy="144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 name="Line 30">
            <a:extLst>
              <a:ext uri="{FF2B5EF4-FFF2-40B4-BE49-F238E27FC236}">
                <a16:creationId xmlns:a16="http://schemas.microsoft.com/office/drawing/2014/main" id="{D9AE7FCB-EDBA-49F0-B262-DCB5E1F5D10B}"/>
              </a:ext>
            </a:extLst>
          </p:cNvPr>
          <p:cNvSpPr>
            <a:spLocks noChangeShapeType="1"/>
          </p:cNvSpPr>
          <p:nvPr/>
        </p:nvSpPr>
        <p:spPr bwMode="auto">
          <a:xfrm flipH="1">
            <a:off x="179065" y="1638325"/>
            <a:ext cx="144463" cy="144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 name="Line 29">
            <a:extLst>
              <a:ext uri="{FF2B5EF4-FFF2-40B4-BE49-F238E27FC236}">
                <a16:creationId xmlns:a16="http://schemas.microsoft.com/office/drawing/2014/main" id="{0E995726-BD66-4653-B2BA-EF72288AB247}"/>
              </a:ext>
            </a:extLst>
          </p:cNvPr>
          <p:cNvSpPr>
            <a:spLocks noChangeShapeType="1"/>
          </p:cNvSpPr>
          <p:nvPr/>
        </p:nvSpPr>
        <p:spPr bwMode="auto">
          <a:xfrm>
            <a:off x="180007" y="2420938"/>
            <a:ext cx="144463" cy="144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 name="Line 30">
            <a:extLst>
              <a:ext uri="{FF2B5EF4-FFF2-40B4-BE49-F238E27FC236}">
                <a16:creationId xmlns:a16="http://schemas.microsoft.com/office/drawing/2014/main" id="{C3960589-4068-4FFE-8587-95349BD58C79}"/>
              </a:ext>
            </a:extLst>
          </p:cNvPr>
          <p:cNvSpPr>
            <a:spLocks noChangeShapeType="1"/>
          </p:cNvSpPr>
          <p:nvPr/>
        </p:nvSpPr>
        <p:spPr bwMode="auto">
          <a:xfrm flipH="1">
            <a:off x="180007" y="2420938"/>
            <a:ext cx="144463" cy="144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 name="Line 29">
            <a:extLst>
              <a:ext uri="{FF2B5EF4-FFF2-40B4-BE49-F238E27FC236}">
                <a16:creationId xmlns:a16="http://schemas.microsoft.com/office/drawing/2014/main" id="{48298014-CCEC-4C89-B9C8-1AF6B4840468}"/>
              </a:ext>
            </a:extLst>
          </p:cNvPr>
          <p:cNvSpPr>
            <a:spLocks noChangeShapeType="1"/>
          </p:cNvSpPr>
          <p:nvPr/>
        </p:nvSpPr>
        <p:spPr bwMode="auto">
          <a:xfrm>
            <a:off x="180007" y="3131320"/>
            <a:ext cx="144463" cy="144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 name="Line 30">
            <a:extLst>
              <a:ext uri="{FF2B5EF4-FFF2-40B4-BE49-F238E27FC236}">
                <a16:creationId xmlns:a16="http://schemas.microsoft.com/office/drawing/2014/main" id="{6714879B-CDF2-4358-B898-F0776FB39E07}"/>
              </a:ext>
            </a:extLst>
          </p:cNvPr>
          <p:cNvSpPr>
            <a:spLocks noChangeShapeType="1"/>
          </p:cNvSpPr>
          <p:nvPr/>
        </p:nvSpPr>
        <p:spPr bwMode="auto">
          <a:xfrm flipH="1">
            <a:off x="180007" y="3131320"/>
            <a:ext cx="144463" cy="144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 name="TextBox 2">
            <a:extLst>
              <a:ext uri="{FF2B5EF4-FFF2-40B4-BE49-F238E27FC236}">
                <a16:creationId xmlns:a16="http://schemas.microsoft.com/office/drawing/2014/main" id="{2BB09C68-3A93-4EA9-9A8E-4C66EF6E0A20}"/>
              </a:ext>
            </a:extLst>
          </p:cNvPr>
          <p:cNvSpPr txBox="1"/>
          <p:nvPr/>
        </p:nvSpPr>
        <p:spPr>
          <a:xfrm>
            <a:off x="0" y="1908000"/>
            <a:ext cx="612770" cy="369332"/>
          </a:xfrm>
          <a:prstGeom prst="rect">
            <a:avLst/>
          </a:prstGeom>
          <a:noFill/>
        </p:spPr>
        <p:txBody>
          <a:bodyPr wrap="square" rtlCol="0">
            <a:spAutoFit/>
          </a:bodyPr>
          <a:lstStyle/>
          <a:p>
            <a:r>
              <a:rPr lang="en-GB" dirty="0"/>
              <a:t>1</a:t>
            </a:r>
            <a:r>
              <a:rPr lang="en-GB" sz="1000" dirty="0"/>
              <a:t> </a:t>
            </a:r>
            <a:r>
              <a:rPr lang="en-GB" dirty="0"/>
              <a:t>6</a:t>
            </a:r>
          </a:p>
        </p:txBody>
      </p:sp>
      <p:sp>
        <p:nvSpPr>
          <p:cNvPr id="77" name="TextBox 76">
            <a:extLst>
              <a:ext uri="{FF2B5EF4-FFF2-40B4-BE49-F238E27FC236}">
                <a16:creationId xmlns:a16="http://schemas.microsoft.com/office/drawing/2014/main" id="{E3CAD25E-0EAD-4E02-ADCE-7977F909E252}"/>
              </a:ext>
            </a:extLst>
          </p:cNvPr>
          <p:cNvSpPr txBox="1"/>
          <p:nvPr/>
        </p:nvSpPr>
        <p:spPr>
          <a:xfrm>
            <a:off x="-1210" y="2628000"/>
            <a:ext cx="612770" cy="369332"/>
          </a:xfrm>
          <a:prstGeom prst="rect">
            <a:avLst/>
          </a:prstGeom>
          <a:noFill/>
        </p:spPr>
        <p:txBody>
          <a:bodyPr wrap="square" rtlCol="0">
            <a:spAutoFit/>
          </a:bodyPr>
          <a:lstStyle/>
          <a:p>
            <a:r>
              <a:rPr lang="en-GB" dirty="0"/>
              <a:t>1</a:t>
            </a:r>
            <a:r>
              <a:rPr lang="en-GB" sz="1000" dirty="0"/>
              <a:t> </a:t>
            </a:r>
            <a:r>
              <a:rPr lang="en-GB" dirty="0"/>
              <a:t>6</a:t>
            </a:r>
          </a:p>
        </p:txBody>
      </p:sp>
      <p:sp>
        <p:nvSpPr>
          <p:cNvPr id="78" name="TextBox 77">
            <a:extLst>
              <a:ext uri="{FF2B5EF4-FFF2-40B4-BE49-F238E27FC236}">
                <a16:creationId xmlns:a16="http://schemas.microsoft.com/office/drawing/2014/main" id="{6B8F9EDB-8FF8-4BC9-B567-2D7FFD5BB075}"/>
              </a:ext>
            </a:extLst>
          </p:cNvPr>
          <p:cNvSpPr txBox="1"/>
          <p:nvPr/>
        </p:nvSpPr>
        <p:spPr>
          <a:xfrm>
            <a:off x="-1" y="3384000"/>
            <a:ext cx="612770" cy="369332"/>
          </a:xfrm>
          <a:prstGeom prst="rect">
            <a:avLst/>
          </a:prstGeom>
          <a:noFill/>
        </p:spPr>
        <p:txBody>
          <a:bodyPr wrap="square" rtlCol="0">
            <a:spAutoFit/>
          </a:bodyPr>
          <a:lstStyle/>
          <a:p>
            <a:r>
              <a:rPr lang="en-GB" dirty="0"/>
              <a:t>1</a:t>
            </a:r>
            <a:r>
              <a:rPr lang="en-GB" sz="1000" dirty="0"/>
              <a:t> </a:t>
            </a:r>
            <a:r>
              <a:rPr lang="en-GB" dirty="0"/>
              <a:t>6</a:t>
            </a:r>
          </a:p>
        </p:txBody>
      </p:sp>
      <p:sp>
        <p:nvSpPr>
          <p:cNvPr id="79" name="TextBox 78">
            <a:extLst>
              <a:ext uri="{FF2B5EF4-FFF2-40B4-BE49-F238E27FC236}">
                <a16:creationId xmlns:a16="http://schemas.microsoft.com/office/drawing/2014/main" id="{F5FBDBFC-C4DF-4F71-881A-03F9A62411F2}"/>
              </a:ext>
            </a:extLst>
          </p:cNvPr>
          <p:cNvSpPr txBox="1"/>
          <p:nvPr/>
        </p:nvSpPr>
        <p:spPr>
          <a:xfrm>
            <a:off x="-1210" y="5544000"/>
            <a:ext cx="612770" cy="369332"/>
          </a:xfrm>
          <a:prstGeom prst="rect">
            <a:avLst/>
          </a:prstGeom>
          <a:noFill/>
        </p:spPr>
        <p:txBody>
          <a:bodyPr wrap="square" rtlCol="0">
            <a:spAutoFit/>
          </a:bodyPr>
          <a:lstStyle/>
          <a:p>
            <a:r>
              <a:rPr lang="en-GB" dirty="0"/>
              <a:t>1</a:t>
            </a:r>
            <a:r>
              <a:rPr lang="en-GB" sz="1000" dirty="0"/>
              <a:t> </a:t>
            </a:r>
            <a:r>
              <a:rPr lang="en-GB" dirty="0"/>
              <a:t>2</a:t>
            </a:r>
          </a:p>
        </p:txBody>
      </p:sp>
    </p:spTree>
  </p:cSld>
  <p:clrMapOvr>
    <a:masterClrMapping/>
  </p:clrMapOvr>
</p:sld>
</file>

<file path=ppt/theme/theme1.xml><?xml version="1.0" encoding="utf-8"?>
<a:theme xmlns:a="http://schemas.openxmlformats.org/drawingml/2006/main" name="DTZ mini PowerPoint template">
  <a:themeElements>
    <a:clrScheme name="DTZ">
      <a:dk1>
        <a:srgbClr val="000000"/>
      </a:dk1>
      <a:lt1>
        <a:srgbClr val="FFFFFF"/>
      </a:lt1>
      <a:dk2>
        <a:srgbClr val="58595B"/>
      </a:dk2>
      <a:lt2>
        <a:srgbClr val="DCDDDF"/>
      </a:lt2>
      <a:accent1>
        <a:srgbClr val="E4303D"/>
      </a:accent1>
      <a:accent2>
        <a:srgbClr val="58595B"/>
      </a:accent2>
      <a:accent3>
        <a:srgbClr val="BCBEC0"/>
      </a:accent3>
      <a:accent4>
        <a:srgbClr val="E0AA0F"/>
      </a:accent4>
      <a:accent5>
        <a:srgbClr val="005C84"/>
      </a:accent5>
      <a:accent6>
        <a:srgbClr val="D36D00"/>
      </a:accent6>
      <a:hlink>
        <a:srgbClr val="58595B"/>
      </a:hlink>
      <a:folHlink>
        <a:srgbClr val="BCBEC0"/>
      </a:folHlink>
    </a:clrScheme>
    <a:fontScheme name="DTZ Title and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TZ Title and Text 1">
        <a:dk1>
          <a:srgbClr val="87888A"/>
        </a:dk1>
        <a:lt1>
          <a:srgbClr val="FFFFFF"/>
        </a:lt1>
        <a:dk2>
          <a:srgbClr val="000000"/>
        </a:dk2>
        <a:lt2>
          <a:srgbClr val="A7A8AA"/>
        </a:lt2>
        <a:accent1>
          <a:srgbClr val="E53138"/>
        </a:accent1>
        <a:accent2>
          <a:srgbClr val="707172"/>
        </a:accent2>
        <a:accent3>
          <a:srgbClr val="FFFFFF"/>
        </a:accent3>
        <a:accent4>
          <a:srgbClr val="727375"/>
        </a:accent4>
        <a:accent5>
          <a:srgbClr val="F0ADAE"/>
        </a:accent5>
        <a:accent6>
          <a:srgbClr val="656667"/>
        </a:accent6>
        <a:hlink>
          <a:srgbClr val="646567"/>
        </a:hlink>
        <a:folHlink>
          <a:srgbClr val="D9DAD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DTZ">
      <a:dk1>
        <a:srgbClr val="000000"/>
      </a:dk1>
      <a:lt1>
        <a:srgbClr val="FFFFFF"/>
      </a:lt1>
      <a:dk2>
        <a:srgbClr val="58595B"/>
      </a:dk2>
      <a:lt2>
        <a:srgbClr val="DCDDDF"/>
      </a:lt2>
      <a:accent1>
        <a:srgbClr val="E4303D"/>
      </a:accent1>
      <a:accent2>
        <a:srgbClr val="58595B"/>
      </a:accent2>
      <a:accent3>
        <a:srgbClr val="BCBEC0"/>
      </a:accent3>
      <a:accent4>
        <a:srgbClr val="E0AA0F"/>
      </a:accent4>
      <a:accent5>
        <a:srgbClr val="005C84"/>
      </a:accent5>
      <a:accent6>
        <a:srgbClr val="D36D00"/>
      </a:accent6>
      <a:hlink>
        <a:srgbClr val="58595B"/>
      </a:hlink>
      <a:folHlink>
        <a:srgbClr val="BCBEC0"/>
      </a:folHlink>
    </a:clrScheme>
    <a:fontScheme name="DTZ Title and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TZ Title and Text 1">
        <a:dk1>
          <a:srgbClr val="87888A"/>
        </a:dk1>
        <a:lt1>
          <a:srgbClr val="FFFFFF"/>
        </a:lt1>
        <a:dk2>
          <a:srgbClr val="000000"/>
        </a:dk2>
        <a:lt2>
          <a:srgbClr val="A7A8AA"/>
        </a:lt2>
        <a:accent1>
          <a:srgbClr val="E53138"/>
        </a:accent1>
        <a:accent2>
          <a:srgbClr val="707172"/>
        </a:accent2>
        <a:accent3>
          <a:srgbClr val="FFFFFF"/>
        </a:accent3>
        <a:accent4>
          <a:srgbClr val="727375"/>
        </a:accent4>
        <a:accent5>
          <a:srgbClr val="F0ADAE"/>
        </a:accent5>
        <a:accent6>
          <a:srgbClr val="656667"/>
        </a:accent6>
        <a:hlink>
          <a:srgbClr val="646567"/>
        </a:hlink>
        <a:folHlink>
          <a:srgbClr val="D9DAD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TZ Case Study">
  <a:themeElements>
    <a:clrScheme name="DTZ">
      <a:dk1>
        <a:srgbClr val="000000"/>
      </a:dk1>
      <a:lt1>
        <a:srgbClr val="FFFFFF"/>
      </a:lt1>
      <a:dk2>
        <a:srgbClr val="58595B"/>
      </a:dk2>
      <a:lt2>
        <a:srgbClr val="DCDDDF"/>
      </a:lt2>
      <a:accent1>
        <a:srgbClr val="E4303D"/>
      </a:accent1>
      <a:accent2>
        <a:srgbClr val="58595B"/>
      </a:accent2>
      <a:accent3>
        <a:srgbClr val="BCBEC0"/>
      </a:accent3>
      <a:accent4>
        <a:srgbClr val="E0AA0F"/>
      </a:accent4>
      <a:accent5>
        <a:srgbClr val="005C84"/>
      </a:accent5>
      <a:accent6>
        <a:srgbClr val="D36D00"/>
      </a:accent6>
      <a:hlink>
        <a:srgbClr val="58595B"/>
      </a:hlink>
      <a:folHlink>
        <a:srgbClr val="BCBEC0"/>
      </a:folHlink>
    </a:clrScheme>
    <a:fontScheme name="DTZ Case Stud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TZ Case Study 1">
        <a:dk1>
          <a:srgbClr val="87888A"/>
        </a:dk1>
        <a:lt1>
          <a:srgbClr val="FFFFFF"/>
        </a:lt1>
        <a:dk2>
          <a:srgbClr val="000000"/>
        </a:dk2>
        <a:lt2>
          <a:srgbClr val="A7A8AA"/>
        </a:lt2>
        <a:accent1>
          <a:srgbClr val="E53138"/>
        </a:accent1>
        <a:accent2>
          <a:srgbClr val="707172"/>
        </a:accent2>
        <a:accent3>
          <a:srgbClr val="FFFFFF"/>
        </a:accent3>
        <a:accent4>
          <a:srgbClr val="727375"/>
        </a:accent4>
        <a:accent5>
          <a:srgbClr val="F0ADAE"/>
        </a:accent5>
        <a:accent6>
          <a:srgbClr val="656667"/>
        </a:accent6>
        <a:hlink>
          <a:srgbClr val="646567"/>
        </a:hlink>
        <a:folHlink>
          <a:srgbClr val="D9DAD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DTZ mini PowerPoint template</Template>
  <TotalTime>2605</TotalTime>
  <Words>659</Words>
  <Application>Microsoft Office PowerPoint</Application>
  <PresentationFormat>On-screen Show (4:3)</PresentationFormat>
  <Paragraphs>78</Paragraphs>
  <Slides>11</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Helvetica</vt:lpstr>
      <vt:lpstr>Tahoma</vt:lpstr>
      <vt:lpstr>DTZ mini PowerPoint template</vt:lpstr>
      <vt:lpstr>Title and Content</vt:lpstr>
      <vt:lpstr>DTZ Case Study</vt:lpstr>
      <vt:lpstr>Plain Bob Minor Toolbox</vt:lpstr>
      <vt:lpstr>Plain Bob Minor Theory</vt:lpstr>
      <vt:lpstr>Even bell methods</vt:lpstr>
      <vt:lpstr>Circle of work</vt:lpstr>
      <vt:lpstr>Passing the treble </vt:lpstr>
      <vt:lpstr>Plain Bob Minor – bobs </vt:lpstr>
      <vt:lpstr>Plain Bob Minor – singles </vt:lpstr>
      <vt:lpstr>Another way to represent a method</vt:lpstr>
      <vt:lpstr>Another way to represent a method</vt:lpstr>
      <vt:lpstr>Coursing order</vt:lpstr>
      <vt:lpstr>PowerPoint Presentation</vt:lpstr>
    </vt:vector>
  </TitlesOfParts>
  <Company>DTZ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Stub-Hub</dc:title>
  <dc:creator>cpearce</dc:creator>
  <cp:lastModifiedBy>Lesley Belcher</cp:lastModifiedBy>
  <cp:revision>331</cp:revision>
  <dcterms:created xsi:type="dcterms:W3CDTF">2011-06-02T10:56:53Z</dcterms:created>
  <dcterms:modified xsi:type="dcterms:W3CDTF">2021-07-06T14:51:13Z</dcterms:modified>
</cp:coreProperties>
</file>