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4051" r:id="rId2"/>
    <p:sldMasterId id="2147483651" r:id="rId3"/>
  </p:sldMasterIdLst>
  <p:notesMasterIdLst>
    <p:notesMasterId r:id="rId14"/>
  </p:notesMasterIdLst>
  <p:handoutMasterIdLst>
    <p:handoutMasterId r:id="rId15"/>
  </p:handoutMasterIdLst>
  <p:sldIdLst>
    <p:sldId id="404" r:id="rId4"/>
    <p:sldId id="402" r:id="rId5"/>
    <p:sldId id="391" r:id="rId6"/>
    <p:sldId id="398" r:id="rId7"/>
    <p:sldId id="399" r:id="rId8"/>
    <p:sldId id="394" r:id="rId9"/>
    <p:sldId id="400" r:id="rId10"/>
    <p:sldId id="401" r:id="rId11"/>
    <p:sldId id="393" r:id="rId12"/>
    <p:sldId id="405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0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 pos="1117">
          <p15:clr>
            <a:srgbClr val="A4A3A4"/>
          </p15:clr>
        </p15:guide>
        <p15:guide id="4" orient="horz" pos="3521">
          <p15:clr>
            <a:srgbClr val="A4A3A4"/>
          </p15:clr>
        </p15:guide>
        <p15:guide id="5" orient="horz" pos="1525">
          <p15:clr>
            <a:srgbClr val="A4A3A4"/>
          </p15:clr>
        </p15:guide>
        <p15:guide id="6" pos="295">
          <p15:clr>
            <a:srgbClr val="A4A3A4"/>
          </p15:clr>
        </p15:guide>
        <p15:guide id="7" pos="5465">
          <p15:clr>
            <a:srgbClr val="A4A3A4"/>
          </p15:clr>
        </p15:guide>
        <p15:guide id="8" pos="2835">
          <p15:clr>
            <a:srgbClr val="A4A3A4"/>
          </p15:clr>
        </p15:guide>
        <p15:guide id="9" pos="292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D20000"/>
    <a:srgbClr val="FF6600"/>
    <a:srgbClr val="E4303D"/>
    <a:srgbClr val="FF0000"/>
    <a:srgbClr val="CC00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97099" autoAdjust="0"/>
  </p:normalViewPr>
  <p:slideViewPr>
    <p:cSldViewPr snapToGrid="0">
      <p:cViewPr varScale="1">
        <p:scale>
          <a:sx n="75" d="100"/>
          <a:sy n="75" d="100"/>
        </p:scale>
        <p:origin x="1315" y="67"/>
      </p:cViewPr>
      <p:guideLst>
        <p:guide orient="horz" pos="890"/>
        <p:guide orient="horz" pos="3838"/>
        <p:guide orient="horz" pos="1117"/>
        <p:guide orient="horz" pos="3521"/>
        <p:guide orient="horz" pos="1525"/>
        <p:guide pos="295"/>
        <p:guide pos="5465"/>
        <p:guide pos="2835"/>
        <p:guide pos="2925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082"/>
    </p:cViewPr>
  </p:sorterViewPr>
  <p:notesViewPr>
    <p:cSldViewPr snapToGrid="0">
      <p:cViewPr varScale="1">
        <p:scale>
          <a:sx n="51" d="100"/>
          <a:sy n="51" d="100"/>
        </p:scale>
        <p:origin x="-265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DA98BA6-51AE-40F4-ACA6-0E90D485CD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F225074-DE10-4A21-A767-03C86D879A0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2256811F-7851-4553-83DE-8B4E01D6322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1131EAB0-013F-4EF2-B6C8-61DC658115F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625B78-7B91-43EA-AF38-C82D9CC165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2FC4CE3-847A-41F8-B731-9232E24677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5EA9174-07E9-4C07-A2CE-58E7E8BD0F9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D3343801-F754-43DE-9D02-E246D3E1E9E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77260F7F-8142-4E17-8E04-49E49EF8EDF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B8C2172C-F66D-433F-83A6-991FEB909A2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FF2F4B8-838D-412D-B79B-A9A2A27A2B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49600D-E37B-4B01-85C0-9668167BB6B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279BF56-165C-4FF6-BEFE-6BFF84C9B5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D4BB046-D7C0-4059-B6EF-B04B0FB86C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6981E51-5688-4C92-935C-26A7988643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D4926CF-CD49-4AE3-847D-B5335F8F2F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B496A4E-CDEF-4D3A-B0BD-5A9C4B62EE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4A08278-0A45-411A-B362-C5BA5C878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association-of-ringing-teachers-transparent.eps">
            <a:extLst>
              <a:ext uri="{FF2B5EF4-FFF2-40B4-BE49-F238E27FC236}">
                <a16:creationId xmlns:a16="http://schemas.microsoft.com/office/drawing/2014/main" id="{9BD5C3BA-244F-43EE-9A35-11A8AD5710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49275"/>
            <a:ext cx="446405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id="{D315DE49-7524-48AB-9B2F-5F1E59B2937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729413" y="6249988"/>
            <a:ext cx="186256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D20000"/>
                </a:solidFill>
              </a:rPr>
              <a:t>www.ringingteachers.org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9A0733-0D2B-4112-AC7B-B10A0169B67B}"/>
              </a:ext>
            </a:extLst>
          </p:cNvPr>
          <p:cNvCxnSpPr/>
          <p:nvPr userDrawn="1"/>
        </p:nvCxnSpPr>
        <p:spPr>
          <a:xfrm>
            <a:off x="0" y="6415088"/>
            <a:ext cx="6588125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579426"/>
            <a:ext cx="6080125" cy="1023583"/>
          </a:xfr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755696"/>
            <a:ext cx="6080125" cy="683886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68313" y="4527866"/>
            <a:ext cx="4032250" cy="357187"/>
          </a:xfrm>
        </p:spPr>
        <p:txBody>
          <a:bodyPr/>
          <a:lstStyle>
            <a:lvl1pPr>
              <a:buNone/>
              <a:defRPr sz="1800">
                <a:solidFill>
                  <a:srgbClr val="D2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9654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197322"/>
            <a:ext cx="8207374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822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3438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0185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124744"/>
            <a:ext cx="4032250" cy="39449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450"/>
              </a:spcBef>
              <a:buNone/>
              <a:defRPr sz="1100"/>
            </a:lvl1pPr>
            <a:lvl2pPr>
              <a:buClr>
                <a:schemeClr val="tx1"/>
              </a:buClr>
              <a:defRPr sz="1200">
                <a:solidFill>
                  <a:schemeClr val="tx1"/>
                </a:solidFill>
              </a:defRPr>
            </a:lvl2pPr>
            <a:lvl3pPr marL="228600" indent="-228600">
              <a:lnSpc>
                <a:spcPct val="100000"/>
              </a:lnSpc>
              <a:buClr>
                <a:schemeClr val="tx1"/>
              </a:buClr>
              <a:buSzPct val="100000"/>
              <a:defRPr lang="en-US" sz="1100" dirty="0" smtClean="0">
                <a:solidFill>
                  <a:schemeClr val="tx1"/>
                </a:solidFill>
                <a:latin typeface="+mn-lt"/>
              </a:defRPr>
            </a:lvl3pPr>
            <a:lvl4pPr>
              <a:lnSpc>
                <a:spcPct val="100000"/>
              </a:lnSpc>
              <a:buClr>
                <a:schemeClr val="tx1"/>
              </a:buClr>
              <a:defRPr lang="en-US" sz="1100" dirty="0" smtClean="0">
                <a:solidFill>
                  <a:schemeClr val="tx1"/>
                </a:solidFill>
                <a:latin typeface="+mn-lt"/>
              </a:defRPr>
            </a:lvl4pPr>
            <a:lvl5pPr>
              <a:lnSpc>
                <a:spcPct val="100000"/>
              </a:lnSpc>
              <a:buClr>
                <a:schemeClr val="tx1"/>
              </a:buClr>
              <a:defRPr sz="11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4643438" y="1124744"/>
            <a:ext cx="4032250" cy="201612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endParaRPr lang="en-GB" noProof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68314" y="5141133"/>
            <a:ext cx="8207374" cy="663562"/>
          </a:xfrm>
        </p:spPr>
        <p:txBody>
          <a:bodyPr anchor="b"/>
          <a:lstStyle>
            <a:lvl1pPr algn="ct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en-US" sz="1400" i="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0" indent="0" algn="r" rtl="0" fontAlgn="base">
              <a:lnSpc>
                <a:spcPct val="100000"/>
              </a:lnSpc>
              <a:spcBef>
                <a:spcPct val="100000"/>
              </a:spcBef>
              <a:spcAft>
                <a:spcPct val="0"/>
              </a:spcAft>
              <a:buNone/>
              <a:defRPr lang="en-US" sz="10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3"/>
          </p:nvPr>
        </p:nvSpPr>
        <p:spPr>
          <a:xfrm>
            <a:off x="4648471" y="3464719"/>
            <a:ext cx="4027218" cy="16049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/>
            </a:lvl1pPr>
            <a:lvl2pPr>
              <a:buClr>
                <a:schemeClr val="tx1"/>
              </a:buClr>
              <a:defRPr sz="1200">
                <a:solidFill>
                  <a:schemeClr val="tx1"/>
                </a:solidFill>
              </a:defRPr>
            </a:lvl2pPr>
            <a:lvl3pPr marL="228600" indent="-228600">
              <a:lnSpc>
                <a:spcPct val="100000"/>
              </a:lnSpc>
              <a:buClr>
                <a:schemeClr val="tx1"/>
              </a:buClr>
              <a:buSzPct val="100000"/>
              <a:defRPr lang="en-US" sz="1200" dirty="0" smtClean="0">
                <a:solidFill>
                  <a:schemeClr val="tx1"/>
                </a:solidFill>
                <a:latin typeface="+mn-lt"/>
              </a:defRPr>
            </a:lvl3pPr>
            <a:lvl4pPr>
              <a:lnSpc>
                <a:spcPct val="100000"/>
              </a:lnSpc>
              <a:buClr>
                <a:schemeClr val="tx1"/>
              </a:buClr>
              <a:defRPr lang="en-US" sz="1200" dirty="0" smtClean="0">
                <a:solidFill>
                  <a:schemeClr val="tx1"/>
                </a:solidFill>
                <a:latin typeface="+mn-lt"/>
              </a:defRPr>
            </a:lvl4pPr>
            <a:lvl5pPr>
              <a:lnSpc>
                <a:spcPct val="100000"/>
              </a:lnSpc>
              <a:buClr>
                <a:schemeClr val="tx1"/>
              </a:buClr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1734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Proper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32">
            <a:extLst>
              <a:ext uri="{FF2B5EF4-FFF2-40B4-BE49-F238E27FC236}">
                <a16:creationId xmlns:a16="http://schemas.microsoft.com/office/drawing/2014/main" id="{19518263-06CA-4C9F-B120-5FC3B4CC0E4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68313" y="2611438"/>
            <a:ext cx="8207375" cy="1587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Line 32">
            <a:extLst>
              <a:ext uri="{FF2B5EF4-FFF2-40B4-BE49-F238E27FC236}">
                <a16:creationId xmlns:a16="http://schemas.microsoft.com/office/drawing/2014/main" id="{6D66A581-A3C5-44C5-BE08-F9478075737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68313" y="4283075"/>
            <a:ext cx="8207375" cy="1588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468313" y="1124745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857356" y="1124744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68313" y="2781879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3"/>
          </p:nvPr>
        </p:nvSpPr>
        <p:spPr>
          <a:xfrm>
            <a:off x="1857356" y="2781878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68313" y="4472193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3" name="Content Placeholder 2"/>
          <p:cNvSpPr>
            <a:spLocks noGrp="1"/>
          </p:cNvSpPr>
          <p:nvPr>
            <p:ph sz="half" idx="15"/>
          </p:nvPr>
        </p:nvSpPr>
        <p:spPr>
          <a:xfrm>
            <a:off x="1857356" y="4472192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tabLst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0433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13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23">
            <a:extLst>
              <a:ext uri="{FF2B5EF4-FFF2-40B4-BE49-F238E27FC236}">
                <a16:creationId xmlns:a16="http://schemas.microsoft.com/office/drawing/2014/main" id="{DE5C2935-D512-4515-AAEC-2B7C8156F77A}"/>
              </a:ext>
            </a:extLst>
          </p:cNvPr>
          <p:cNvCxnSpPr>
            <a:cxnSpLocks noChangeShapeType="1"/>
          </p:cNvCxnSpPr>
          <p:nvPr userDrawn="1"/>
        </p:nvCxnSpPr>
        <p:spPr bwMode="auto">
          <a:xfrm rot="5400000">
            <a:off x="2145507" y="3553619"/>
            <a:ext cx="4679950" cy="1587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624"/>
            <a:ext cx="8207375" cy="73977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4" y="2725385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2725385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68313" y="1214084"/>
            <a:ext cx="1100119" cy="130174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65302" y="1214084"/>
            <a:ext cx="2581615" cy="1301750"/>
          </a:xfrm>
        </p:spPr>
        <p:txBody>
          <a:bodyPr anchor="b"/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def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algn="l" rtl="0" fontAlgn="base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0" indent="0"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3pPr>
            <a:lvl4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4pPr>
            <a:lvl5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GB" sz="1400" kern="1200" dirty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4"/>
          </p:nvPr>
        </p:nvSpPr>
        <p:spPr>
          <a:xfrm>
            <a:off x="468314" y="4893324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5"/>
          </p:nvPr>
        </p:nvSpPr>
        <p:spPr>
          <a:xfrm>
            <a:off x="4648201" y="4893324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16"/>
          </p:nvPr>
        </p:nvSpPr>
        <p:spPr>
          <a:xfrm>
            <a:off x="468314" y="3816475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7"/>
          </p:nvPr>
        </p:nvSpPr>
        <p:spPr>
          <a:xfrm>
            <a:off x="4648201" y="3816475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4643438" y="1214084"/>
            <a:ext cx="1100119" cy="130174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5940426" y="1214084"/>
            <a:ext cx="2735261" cy="1301750"/>
          </a:xfrm>
        </p:spPr>
        <p:txBody>
          <a:bodyPr anchor="b"/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def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algn="l" rtl="0" fontAlgn="base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0" indent="0"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3pPr>
            <a:lvl4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4pPr>
            <a:lvl5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GB" sz="1400" kern="1200" dirty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5105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624"/>
            <a:ext cx="8207375" cy="7397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8313" y="1201383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1497013" y="1214084"/>
            <a:ext cx="3003550" cy="12890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0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68313" y="2742842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1497013" y="2730143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2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468313" y="4243040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1497013" y="4230341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4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4643438" y="1201383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5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5672138" y="1214084"/>
            <a:ext cx="3003550" cy="12890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643438" y="2742842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7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5672138" y="2730143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1"/>
          </p:nvPr>
        </p:nvSpPr>
        <p:spPr>
          <a:xfrm>
            <a:off x="4643438" y="4243040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9" name="Text Placeholder 18"/>
          <p:cNvSpPr>
            <a:spLocks noGrp="1"/>
          </p:cNvSpPr>
          <p:nvPr>
            <p:ph type="body" sz="quarter" idx="22"/>
          </p:nvPr>
        </p:nvSpPr>
        <p:spPr>
          <a:xfrm>
            <a:off x="5672138" y="4230341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18428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450"/>
            <a:ext cx="8207375" cy="739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027487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027488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72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F05DA2-4CEA-4FD4-88A4-5B0EF4DFF8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0C6B95A-73AC-4AE1-ACDE-1FC05D182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Line 11">
            <a:extLst>
              <a:ext uri="{FF2B5EF4-FFF2-40B4-BE49-F238E27FC236}">
                <a16:creationId xmlns:a16="http://schemas.microsoft.com/office/drawing/2014/main" id="{68F6968E-E8C5-40D5-B782-D476742D66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A3C6EF5-6F89-49BD-BBAB-807C25986EEB}"/>
              </a:ext>
            </a:extLst>
          </p:cNvPr>
          <p:cNvCxnSpPr/>
          <p:nvPr userDrawn="1"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association-of-ringing-teachers-transparent.eps">
            <a:extLst>
              <a:ext uri="{FF2B5EF4-FFF2-40B4-BE49-F238E27FC236}">
                <a16:creationId xmlns:a16="http://schemas.microsoft.com/office/drawing/2014/main" id="{95715493-B793-4BC6-ABF2-6496F08963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505616FD-A40B-4767-A6F9-CDA13CAEEB13}"/>
              </a:ext>
            </a:extLst>
          </p:cNvPr>
          <p:cNvSpPr txBox="1">
            <a:spLocks/>
          </p:cNvSpPr>
          <p:nvPr userDrawn="1"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199079-FBE0-4E04-A839-09AEACA69AC9}" type="slidenum">
              <a:rPr lang="en-AU" altLang="en-US" sz="1200">
                <a:solidFill>
                  <a:srgbClr val="D20000"/>
                </a:solidFill>
              </a:rPr>
              <a:pPr eaLnBrk="1" hangingPunct="1"/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5pPr>
      <a:lvl6pPr marL="23463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3171E35-3C16-4089-8111-468754986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069B1F8-576B-48A0-B16C-2DAA908B95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96975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52" name="Line 11">
            <a:extLst>
              <a:ext uri="{FF2B5EF4-FFF2-40B4-BE49-F238E27FC236}">
                <a16:creationId xmlns:a16="http://schemas.microsoft.com/office/drawing/2014/main" id="{5BE1A7C5-333B-48C0-B5E9-4CECEAE5EC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1439FF-2AA5-4320-BFB3-0AEE96033B85}"/>
              </a:ext>
            </a:extLst>
          </p:cNvPr>
          <p:cNvCxnSpPr/>
          <p:nvPr userDrawn="1"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4" name="Picture 7" descr="association-of-ringing-teachers-transparent.eps">
            <a:extLst>
              <a:ext uri="{FF2B5EF4-FFF2-40B4-BE49-F238E27FC236}">
                <a16:creationId xmlns:a16="http://schemas.microsoft.com/office/drawing/2014/main" id="{A2DC2139-59D3-45CD-9FFF-99993EF86A0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E2333904-329E-4F9B-99F7-5A3154DCDFB7}"/>
              </a:ext>
            </a:extLst>
          </p:cNvPr>
          <p:cNvSpPr txBox="1">
            <a:spLocks/>
          </p:cNvSpPr>
          <p:nvPr userDrawn="1"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48DF3C-F81A-4A39-91E8-DA053B0EAFF8}" type="slidenum">
              <a:rPr lang="en-AU" altLang="en-US" sz="1200">
                <a:solidFill>
                  <a:srgbClr val="D20000"/>
                </a:solidFill>
              </a:rPr>
              <a:pPr eaLnBrk="1" hangingPunct="1"/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67" r:id="rId2"/>
    <p:sldLayoutId id="2147484068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5pPr>
      <a:lvl6pPr marL="23463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A433AE35-E08A-4F43-9916-135141924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B6959DBE-6959-47EC-BA01-E8522891BC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68313" y="1125538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3076" name="Line 11">
            <a:extLst>
              <a:ext uri="{FF2B5EF4-FFF2-40B4-BE49-F238E27FC236}">
                <a16:creationId xmlns:a16="http://schemas.microsoft.com/office/drawing/2014/main" id="{A595F59A-9368-4213-8FD7-9611ABB182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126870C-A3D7-4D1F-BB11-DCDE98B6FAB7}"/>
              </a:ext>
            </a:extLst>
          </p:cNvPr>
          <p:cNvCxnSpPr/>
          <p:nvPr userDrawn="1"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8" name="Picture 8" descr="association-of-ringing-teachers-transparent.eps">
            <a:extLst>
              <a:ext uri="{FF2B5EF4-FFF2-40B4-BE49-F238E27FC236}">
                <a16:creationId xmlns:a16="http://schemas.microsoft.com/office/drawing/2014/main" id="{21EE9C9C-CE4A-40B9-9332-1ED4EE72274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485867C4-7415-4F7A-B56A-AB18E04EA48A}"/>
              </a:ext>
            </a:extLst>
          </p:cNvPr>
          <p:cNvSpPr txBox="1">
            <a:spLocks/>
          </p:cNvSpPr>
          <p:nvPr userDrawn="1"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A31A10-1600-43EB-B066-6D04E3484A29}" type="slidenum">
              <a:rPr lang="en-AU" altLang="en-US" sz="1200">
                <a:solidFill>
                  <a:srgbClr val="D20000"/>
                </a:solidFill>
              </a:rPr>
              <a:pPr eaLnBrk="1" hangingPunct="1"/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4" r:id="rId2"/>
    <p:sldLayoutId id="2147484070" r:id="rId3"/>
    <p:sldLayoutId id="2147484075" r:id="rId4"/>
    <p:sldLayoutId id="2147484071" r:id="rId5"/>
    <p:sldLayoutId id="2147484072" r:id="rId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algn="l" defTabSz="973138" rtl="0" eaLnBrk="0" fontAlgn="base" hangingPunct="0">
        <a:lnSpc>
          <a:spcPct val="120000"/>
        </a:lnSpc>
        <a:spcBef>
          <a:spcPct val="120000"/>
        </a:spcBef>
        <a:spcAft>
          <a:spcPct val="0"/>
        </a:spcAft>
        <a:buClr>
          <a:schemeClr val="accent1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73138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SzPct val="100000"/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2pPr>
      <a:lvl3pPr marL="35560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Clr>
          <a:schemeClr val="tx2"/>
        </a:buClr>
        <a:buSzPct val="80000"/>
        <a:buFont typeface="Arial" panose="020B0604020202020204" pitchFamily="34" charset="0"/>
        <a:buChar char="–"/>
        <a:defRPr lang="en-GB" sz="1600" dirty="0">
          <a:solidFill>
            <a:schemeClr val="tx1"/>
          </a:solidFill>
          <a:latin typeface="+mn-lt"/>
        </a:defRPr>
      </a:lvl3pPr>
      <a:lvl4pPr marL="53975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GB" sz="1600" dirty="0">
          <a:solidFill>
            <a:schemeClr val="tx1"/>
          </a:solidFill>
          <a:latin typeface="+mn-lt"/>
        </a:defRPr>
      </a:lvl4pPr>
      <a:lvl5pPr marL="71755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SzPct val="80000"/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5pPr>
      <a:lvl6pPr marL="11477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16049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20621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25193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CDEED-04F1-4917-9D33-E20BEDF96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313" y="2579688"/>
            <a:ext cx="6080125" cy="1023937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dirty="0"/>
              <a:t>Stedman Doubles Toolbox</a:t>
            </a:r>
          </a:p>
        </p:txBody>
      </p:sp>
      <p:sp>
        <p:nvSpPr>
          <p:cNvPr id="7171" name="Text Placeholder 3">
            <a:extLst>
              <a:ext uri="{FF2B5EF4-FFF2-40B4-BE49-F238E27FC236}">
                <a16:creationId xmlns:a16="http://schemas.microsoft.com/office/drawing/2014/main" id="{7BE16B16-048C-4843-9CD0-5C1AB31732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8313" y="4527550"/>
            <a:ext cx="4032250" cy="357188"/>
          </a:xfrm>
        </p:spPr>
        <p:txBody>
          <a:bodyPr/>
          <a:lstStyle/>
          <a:p>
            <a:r>
              <a:rPr lang="en-US" altLang="en-US" dirty="0"/>
              <a:t>Theory</a:t>
            </a:r>
          </a:p>
        </p:txBody>
      </p:sp>
      <p:sp>
        <p:nvSpPr>
          <p:cNvPr id="7172" name="Subtitle 2">
            <a:extLst>
              <a:ext uri="{FF2B5EF4-FFF2-40B4-BE49-F238E27FC236}">
                <a16:creationId xmlns:a16="http://schemas.microsoft.com/office/drawing/2014/main" id="{189BD556-8FF1-4B8B-A556-744CB332FC05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68313" y="3756025"/>
            <a:ext cx="6080125" cy="684213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000" dirty="0"/>
              <a:t>Learning the Ropes Plus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2EDFC7-C69B-41BF-9C00-00402BDBB5C6}"/>
              </a:ext>
            </a:extLst>
          </p:cNvPr>
          <p:cNvSpPr txBox="1">
            <a:spLocks/>
          </p:cNvSpPr>
          <p:nvPr/>
        </p:nvSpPr>
        <p:spPr bwMode="auto">
          <a:xfrm>
            <a:off x="1187624" y="2204864"/>
            <a:ext cx="705678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973138" rtl="0" eaLnBrk="0" fontAlgn="base" hangingPunct="0">
              <a:lnSpc>
                <a:spcPct val="120000"/>
              </a:lnSpc>
              <a:spcBef>
                <a:spcPct val="120000"/>
              </a:spcBef>
              <a:spcAft>
                <a:spcPct val="0"/>
              </a:spcAft>
              <a:buClr>
                <a:schemeClr val="accent1"/>
              </a:buClr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defTabSz="973138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2pPr>
            <a:lvl3pPr marL="355600" indent="-177800" algn="l" defTabSz="973138" rtl="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–"/>
              <a:defRPr lang="en-GB" sz="1600" dirty="0">
                <a:solidFill>
                  <a:schemeClr val="tx1"/>
                </a:solidFill>
                <a:latin typeface="+mn-lt"/>
              </a:defRPr>
            </a:lvl3pPr>
            <a:lvl4pPr marL="539750" indent="-177800" algn="l" defTabSz="973138" rtl="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en-GB" sz="1600" dirty="0">
                <a:solidFill>
                  <a:schemeClr val="tx1"/>
                </a:solidFill>
                <a:latin typeface="+mn-lt"/>
              </a:defRPr>
            </a:lvl4pPr>
            <a:lvl5pPr marL="717550" indent="-177800" algn="l" defTabSz="973138" rtl="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+mn-lt"/>
              </a:defRPr>
            </a:lvl5pPr>
            <a:lvl6pPr marL="1147763" indent="-227013" algn="l" defTabSz="973138" rtl="0" fontAlgn="base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har char="•"/>
              <a:defRPr sz="1200">
                <a:solidFill>
                  <a:schemeClr val="tx2"/>
                </a:solidFill>
                <a:latin typeface="+mn-lt"/>
              </a:defRPr>
            </a:lvl6pPr>
            <a:lvl7pPr marL="1604963" indent="-227013" algn="l" defTabSz="973138" rtl="0" fontAlgn="base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har char="•"/>
              <a:defRPr sz="1200">
                <a:solidFill>
                  <a:schemeClr val="tx2"/>
                </a:solidFill>
                <a:latin typeface="+mn-lt"/>
              </a:defRPr>
            </a:lvl7pPr>
            <a:lvl8pPr marL="2062163" indent="-227013" algn="l" defTabSz="973138" rtl="0" fontAlgn="base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har char="•"/>
              <a:defRPr sz="1200">
                <a:solidFill>
                  <a:schemeClr val="tx2"/>
                </a:solidFill>
                <a:latin typeface="+mn-lt"/>
              </a:defRPr>
            </a:lvl8pPr>
            <a:lvl9pPr marL="2519363" indent="-227013" algn="l" defTabSz="973138" rtl="0" fontAlgn="base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har char="•"/>
              <a:defRPr sz="1200">
                <a:solidFill>
                  <a:schemeClr val="tx2"/>
                </a:solidFill>
                <a:latin typeface="+mn-lt"/>
              </a:defRPr>
            </a:lvl9pPr>
          </a:lstStyle>
          <a:p>
            <a:pPr algn="ctr">
              <a:spcBef>
                <a:spcPct val="0"/>
              </a:spcBef>
            </a:pPr>
            <a:endParaRPr lang="en-GB" altLang="en-US" sz="4400" b="1" kern="0" dirty="0"/>
          </a:p>
          <a:p>
            <a:pPr algn="ctr">
              <a:spcBef>
                <a:spcPct val="0"/>
              </a:spcBef>
            </a:pPr>
            <a:r>
              <a:rPr lang="en-GB" altLang="en-US" sz="4400" b="1" kern="0" dirty="0"/>
              <a:t>Go Stedman Doubles!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B51C59-7F22-47AE-A15C-E8AC3C7D30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114"/>
          <a:stretch/>
        </p:blipFill>
        <p:spPr>
          <a:xfrm>
            <a:off x="323528" y="908720"/>
            <a:ext cx="1033673" cy="5400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8C77B51-34FD-48B4-BDB8-C2B53A8945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1013" y="54318"/>
            <a:ext cx="8207375" cy="73977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en-GB" altLang="en-US" sz="2800" dirty="0"/>
              <a:t>Stedman is a principle </a:t>
            </a:r>
            <a:endParaRPr lang="en-US" altLang="en-US" sz="2800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263CE38-0029-43C6-9E70-58EC68F8F8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400" dirty="0"/>
              <a:t>When ringing a </a:t>
            </a:r>
            <a:r>
              <a:rPr lang="en-GB" altLang="en-US" sz="2400" b="1" dirty="0"/>
              <a:t>principle </a:t>
            </a:r>
            <a:r>
              <a:rPr lang="en-GB" altLang="en-US" sz="2400" dirty="0"/>
              <a:t>all the working bells do the same work including the Treble.</a:t>
            </a:r>
          </a:p>
          <a:p>
            <a:r>
              <a:rPr lang="en-GB" altLang="en-US" sz="2400" dirty="0"/>
              <a:t>Stedman is based on groups of six changes –</a:t>
            </a:r>
            <a:r>
              <a:rPr lang="en-GB" altLang="en-US" sz="2400" b="1" dirty="0"/>
              <a:t> quick </a:t>
            </a:r>
            <a:r>
              <a:rPr lang="en-GB" altLang="en-US" sz="2400" dirty="0"/>
              <a:t>and</a:t>
            </a:r>
            <a:r>
              <a:rPr lang="en-GB" altLang="en-US" sz="2400" b="1" dirty="0"/>
              <a:t> slow.</a:t>
            </a:r>
          </a:p>
          <a:p>
            <a:r>
              <a:rPr lang="en-GB" altLang="en-US" sz="2400" dirty="0"/>
              <a:t>Stedman Doubles consists of </a:t>
            </a:r>
            <a:r>
              <a:rPr lang="en-GB" altLang="en-US" sz="2400" b="1" dirty="0" err="1"/>
              <a:t>backwork</a:t>
            </a:r>
            <a:r>
              <a:rPr lang="en-GB" altLang="en-US" sz="2400" dirty="0"/>
              <a:t> and </a:t>
            </a:r>
            <a:r>
              <a:rPr lang="en-GB" altLang="en-US" sz="2400" b="1" dirty="0" err="1"/>
              <a:t>frontwork</a:t>
            </a:r>
            <a:r>
              <a:rPr lang="en-GB" altLang="en-US" sz="2400" b="1" dirty="0"/>
              <a:t>.</a:t>
            </a:r>
          </a:p>
          <a:p>
            <a:r>
              <a:rPr lang="en-GB" altLang="en-US" sz="2400" dirty="0"/>
              <a:t>There are two types of </a:t>
            </a:r>
            <a:r>
              <a:rPr lang="en-GB" altLang="en-US" sz="2400" dirty="0" err="1"/>
              <a:t>frontwork</a:t>
            </a:r>
            <a:r>
              <a:rPr lang="en-GB" altLang="en-US" sz="2400" b="1" dirty="0"/>
              <a:t> </a:t>
            </a:r>
            <a:r>
              <a:rPr lang="en-GB" altLang="en-US" sz="2400" dirty="0"/>
              <a:t>–</a:t>
            </a:r>
            <a:r>
              <a:rPr lang="en-GB" altLang="en-US" sz="2400" b="1" dirty="0"/>
              <a:t> quick </a:t>
            </a:r>
            <a:r>
              <a:rPr lang="en-GB" altLang="en-US" sz="2400" dirty="0"/>
              <a:t>and</a:t>
            </a:r>
            <a:r>
              <a:rPr lang="en-GB" altLang="en-US" sz="2400" b="1" dirty="0"/>
              <a:t> slow.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>
            <a:extLst>
              <a:ext uri="{FF2B5EF4-FFF2-40B4-BE49-F238E27FC236}">
                <a16:creationId xmlns:a16="http://schemas.microsoft.com/office/drawing/2014/main" id="{A5985E82-F4C9-4EA0-91F5-937DEC6C21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en-GB" altLang="en-US" sz="2800" dirty="0"/>
              <a:t>Stedman </a:t>
            </a:r>
            <a:r>
              <a:rPr lang="en-GB" altLang="en-US" sz="2800" dirty="0" err="1"/>
              <a:t>backwork</a:t>
            </a:r>
            <a:endParaRPr lang="en-US" altLang="en-US" sz="2800" dirty="0"/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7E2C33A2-9A48-493A-A8E5-F964B3CFF331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2247900" y="1125538"/>
            <a:ext cx="1818582" cy="4946650"/>
          </a:xfrm>
        </p:spPr>
        <p:txBody>
          <a:bodyPr/>
          <a:lstStyle/>
          <a:p>
            <a:pPr>
              <a:spcBef>
                <a:spcPts val="1200"/>
              </a:spcBef>
            </a:pPr>
            <a:br>
              <a:rPr lang="en-GB" altLang="en-US" sz="1400" dirty="0"/>
            </a:br>
            <a:br>
              <a:rPr lang="en-GB" altLang="en-US" sz="1400" dirty="0"/>
            </a:br>
            <a:r>
              <a:rPr lang="en-GB" altLang="en-US" sz="1400" b="1" dirty="0">
                <a:solidFill>
                  <a:schemeClr val="hlink"/>
                </a:solidFill>
              </a:rPr>
              <a:t> Go </a:t>
            </a:r>
            <a:r>
              <a:rPr lang="en-GB" altLang="en-US" sz="1400" b="1" dirty="0"/>
              <a:t>out quick</a:t>
            </a:r>
            <a:br>
              <a:rPr lang="en-GB" altLang="en-US" sz="1400" b="1" dirty="0"/>
            </a:br>
            <a:br>
              <a:rPr lang="en-GB" altLang="en-US" sz="1400" b="1" dirty="0"/>
            </a:br>
            <a:br>
              <a:rPr lang="en-GB" altLang="en-US" sz="1400" b="1" dirty="0"/>
            </a:br>
            <a:endParaRPr lang="en-GB" altLang="en-US" sz="1400" b="1" dirty="0"/>
          </a:p>
          <a:p>
            <a:pPr>
              <a:spcBef>
                <a:spcPts val="0"/>
              </a:spcBef>
            </a:pPr>
            <a:r>
              <a:rPr lang="en-GB" altLang="en-US" sz="1400" b="1" dirty="0"/>
              <a:t>Double dodge up</a:t>
            </a:r>
            <a:br>
              <a:rPr lang="en-GB" altLang="en-US" sz="1400" b="1" dirty="0"/>
            </a:br>
            <a:br>
              <a:rPr lang="en-GB" altLang="en-US" sz="1400" b="1" dirty="0"/>
            </a:br>
            <a:br>
              <a:rPr lang="en-GB" altLang="en-US" sz="1400" b="1" dirty="0"/>
            </a:br>
            <a:r>
              <a:rPr lang="en-GB" altLang="en-US" sz="1400" b="1" dirty="0"/>
              <a:t>Lie</a:t>
            </a:r>
            <a:br>
              <a:rPr lang="en-GB" altLang="en-US" sz="1400" b="1" dirty="0"/>
            </a:br>
            <a:br>
              <a:rPr lang="en-GB" altLang="en-US" sz="800" b="1" dirty="0"/>
            </a:br>
            <a:endParaRPr lang="en-GB" altLang="en-US" sz="800" b="1" dirty="0"/>
          </a:p>
          <a:p>
            <a:pPr>
              <a:spcBef>
                <a:spcPts val="1200"/>
              </a:spcBef>
            </a:pPr>
            <a:br>
              <a:rPr lang="en-GB" altLang="en-US" sz="800" b="1" dirty="0"/>
            </a:br>
            <a:r>
              <a:rPr lang="en-GB" altLang="en-US" sz="1400" b="1" dirty="0"/>
              <a:t>Double dodge down</a:t>
            </a:r>
            <a:br>
              <a:rPr lang="en-GB" altLang="en-US" sz="1400" b="1" dirty="0"/>
            </a:br>
            <a:br>
              <a:rPr lang="en-GB" altLang="en-US" sz="1400" b="1" dirty="0"/>
            </a:br>
            <a:br>
              <a:rPr lang="en-GB" altLang="en-US" sz="1400" b="1" dirty="0"/>
            </a:br>
            <a:br>
              <a:rPr lang="en-GB" altLang="en-US" sz="1800" b="1" dirty="0"/>
            </a:br>
            <a:br>
              <a:rPr lang="en-GB" altLang="en-US" sz="1800" b="1" dirty="0"/>
            </a:br>
            <a:r>
              <a:rPr lang="en-GB" altLang="en-US" sz="1400" b="1" dirty="0"/>
              <a:t>Go in slow</a:t>
            </a:r>
            <a:endParaRPr lang="en-US" altLang="en-US" sz="1400" b="1" dirty="0"/>
          </a:p>
        </p:txBody>
      </p:sp>
      <p:sp>
        <p:nvSpPr>
          <p:cNvPr id="10244" name="Rectangle 7">
            <a:extLst>
              <a:ext uri="{FF2B5EF4-FFF2-40B4-BE49-F238E27FC236}">
                <a16:creationId xmlns:a16="http://schemas.microsoft.com/office/drawing/2014/main" id="{565C12EC-1284-46BE-97E6-ECAC2E47166A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81013" y="1023938"/>
            <a:ext cx="1487487" cy="5060950"/>
          </a:xfrm>
          <a:noFill/>
        </p:spPr>
        <p:txBody>
          <a:bodyPr/>
          <a:lstStyle/>
          <a:p>
            <a:pPr>
              <a:lnSpc>
                <a:spcPct val="100000"/>
              </a:lnSpc>
            </a:pPr>
            <a:br>
              <a:rPr lang="en-GB" altLang="en-US" sz="800"/>
            </a:br>
            <a:r>
              <a:rPr lang="en-GB" altLang="en-US" sz="1800">
                <a:solidFill>
                  <a:srgbClr val="8499A5"/>
                </a:solidFill>
              </a:rPr>
              <a:t>1 2 3 4 5</a:t>
            </a:r>
            <a:br>
              <a:rPr lang="en-GB" altLang="en-US" sz="1800">
                <a:solidFill>
                  <a:srgbClr val="8499A5"/>
                </a:solidFill>
              </a:rPr>
            </a:br>
            <a:r>
              <a:rPr lang="en-GB" altLang="en-US" sz="1800">
                <a:solidFill>
                  <a:srgbClr val="8499A5"/>
                </a:solidFill>
              </a:rPr>
              <a:t>2 1 3 5 4</a:t>
            </a:r>
            <a:br>
              <a:rPr lang="en-GB" altLang="en-US" sz="1800">
                <a:solidFill>
                  <a:srgbClr val="8499A5"/>
                </a:solidFill>
              </a:rPr>
            </a:br>
            <a:r>
              <a:rPr lang="en-GB" altLang="en-US" sz="1800" u="sng">
                <a:solidFill>
                  <a:srgbClr val="8499A5"/>
                </a:solidFill>
              </a:rPr>
              <a:t>2 3 1 4 5</a:t>
            </a:r>
            <a:r>
              <a:rPr lang="en-GB" altLang="en-US" sz="1800"/>
              <a:t> </a:t>
            </a:r>
            <a:br>
              <a:rPr lang="en-GB" altLang="en-US" sz="1800"/>
            </a:br>
            <a:r>
              <a:rPr lang="en-GB" altLang="en-US" sz="1800"/>
              <a:t>3 2 4 1 5 </a:t>
            </a:r>
            <a:br>
              <a:rPr lang="en-GB" altLang="en-US" sz="1800"/>
            </a:br>
            <a:r>
              <a:rPr lang="en-GB" altLang="en-US" sz="1800"/>
              <a:t>2 3 4 5 1 </a:t>
            </a:r>
            <a:br>
              <a:rPr lang="en-GB" altLang="en-US" sz="1800"/>
            </a:br>
            <a:r>
              <a:rPr lang="en-GB" altLang="en-US" sz="1800"/>
              <a:t>2 4 3 1 5 </a:t>
            </a:r>
            <a:br>
              <a:rPr lang="en-GB" altLang="en-US" sz="1800"/>
            </a:br>
            <a:r>
              <a:rPr lang="en-GB" altLang="en-US" sz="1800"/>
              <a:t>4 2 3 5 1 </a:t>
            </a:r>
            <a:br>
              <a:rPr lang="en-GB" altLang="en-US" sz="1800"/>
            </a:br>
            <a:r>
              <a:rPr lang="en-GB" altLang="en-US" sz="1800"/>
              <a:t>4 3 2 1 5</a:t>
            </a:r>
            <a:br>
              <a:rPr lang="en-GB" altLang="en-US" sz="1800"/>
            </a:br>
            <a:r>
              <a:rPr lang="en-GB" altLang="en-US" sz="1800" u="sng"/>
              <a:t>3 4 2 5 1</a:t>
            </a:r>
            <a:r>
              <a:rPr lang="en-GB" altLang="en-US" sz="1800"/>
              <a:t> </a:t>
            </a:r>
            <a:br>
              <a:rPr lang="en-GB" altLang="en-US" sz="1800"/>
            </a:br>
            <a:r>
              <a:rPr lang="en-GB" altLang="en-US" sz="1800"/>
              <a:t>4 3 5 2 1</a:t>
            </a:r>
            <a:br>
              <a:rPr lang="en-GB" altLang="en-US" sz="1800"/>
            </a:br>
            <a:r>
              <a:rPr lang="en-GB" altLang="en-US" sz="1800"/>
              <a:t>4 5 3 1 2</a:t>
            </a:r>
            <a:br>
              <a:rPr lang="en-GB" altLang="en-US" sz="1800"/>
            </a:br>
            <a:r>
              <a:rPr lang="en-GB" altLang="en-US" sz="1800"/>
              <a:t>5 4 3 2 1</a:t>
            </a:r>
            <a:br>
              <a:rPr lang="en-GB" altLang="en-US" sz="1800"/>
            </a:br>
            <a:r>
              <a:rPr lang="en-GB" altLang="en-US" sz="1800"/>
              <a:t>5 3 4 1 2</a:t>
            </a:r>
            <a:br>
              <a:rPr lang="en-GB" altLang="en-US" sz="1800"/>
            </a:br>
            <a:r>
              <a:rPr lang="en-GB" altLang="en-US" sz="1800"/>
              <a:t>3 5 4 2 1</a:t>
            </a:r>
            <a:br>
              <a:rPr lang="en-GB" altLang="en-US" sz="1800"/>
            </a:br>
            <a:r>
              <a:rPr lang="en-GB" altLang="en-US" sz="1800" u="sng"/>
              <a:t>3 4 5 1 2 </a:t>
            </a:r>
            <a:br>
              <a:rPr lang="en-GB" altLang="en-US" sz="1800" u="sng"/>
            </a:br>
            <a:r>
              <a:rPr lang="en-GB" altLang="en-US" sz="1800">
                <a:solidFill>
                  <a:srgbClr val="8499A5"/>
                </a:solidFill>
              </a:rPr>
              <a:t>4 3 1 2 5</a:t>
            </a:r>
            <a:br>
              <a:rPr lang="en-GB" altLang="en-US" sz="1800">
                <a:solidFill>
                  <a:srgbClr val="8499A5"/>
                </a:solidFill>
              </a:rPr>
            </a:br>
            <a:r>
              <a:rPr lang="en-GB" altLang="en-US" sz="1800">
                <a:solidFill>
                  <a:srgbClr val="8499A5"/>
                </a:solidFill>
              </a:rPr>
              <a:t>3 4 1 2 5</a:t>
            </a:r>
            <a:br>
              <a:rPr lang="en-GB" altLang="en-US" sz="1800">
                <a:solidFill>
                  <a:srgbClr val="8499A5"/>
                </a:solidFill>
              </a:rPr>
            </a:br>
            <a:r>
              <a:rPr lang="en-GB" altLang="en-US" sz="1800">
                <a:solidFill>
                  <a:srgbClr val="8499A5"/>
                </a:solidFill>
              </a:rPr>
              <a:t>3 1 4 5 2</a:t>
            </a:r>
          </a:p>
          <a:p>
            <a:pPr>
              <a:lnSpc>
                <a:spcPct val="100000"/>
              </a:lnSpc>
            </a:pPr>
            <a:br>
              <a:rPr lang="en-GB" altLang="en-US" sz="1800" u="sng">
                <a:solidFill>
                  <a:schemeClr val="hlink"/>
                </a:solidFill>
              </a:rPr>
            </a:br>
            <a:endParaRPr lang="en-US" altLang="en-US" sz="1800" u="sng">
              <a:solidFill>
                <a:schemeClr val="hlink"/>
              </a:solidFill>
            </a:endParaRPr>
          </a:p>
        </p:txBody>
      </p:sp>
      <p:sp>
        <p:nvSpPr>
          <p:cNvPr id="10245" name="Line 8">
            <a:extLst>
              <a:ext uri="{FF2B5EF4-FFF2-40B4-BE49-F238E27FC236}">
                <a16:creationId xmlns:a16="http://schemas.microsoft.com/office/drawing/2014/main" id="{7D685ABB-01D7-4617-B189-AB620CDD1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406400" cy="5969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6" name="Line 9">
            <a:extLst>
              <a:ext uri="{FF2B5EF4-FFF2-40B4-BE49-F238E27FC236}">
                <a16:creationId xmlns:a16="http://schemas.microsoft.com/office/drawing/2014/main" id="{6758C9DF-FCCF-4962-835E-C6A48F279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952500" y="1917700"/>
            <a:ext cx="3683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7" name="Line 10">
            <a:extLst>
              <a:ext uri="{FF2B5EF4-FFF2-40B4-BE49-F238E27FC236}">
                <a16:creationId xmlns:a16="http://schemas.microsoft.com/office/drawing/2014/main" id="{AC292CA1-D608-46F3-A3A3-06F233CD6B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28713" y="2371724"/>
            <a:ext cx="203200" cy="2952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8" name="Line 11">
            <a:extLst>
              <a:ext uri="{FF2B5EF4-FFF2-40B4-BE49-F238E27FC236}">
                <a16:creationId xmlns:a16="http://schemas.microsoft.com/office/drawing/2014/main" id="{4595C488-26AF-42AB-8320-EFF0B0127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7600" y="2662238"/>
            <a:ext cx="203200" cy="2968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49" name="Line 12">
            <a:extLst>
              <a:ext uri="{FF2B5EF4-FFF2-40B4-BE49-F238E27FC236}">
                <a16:creationId xmlns:a16="http://schemas.microsoft.com/office/drawing/2014/main" id="{429C0BDE-AB53-42D7-858E-CFDE0ED917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30300" y="2947988"/>
            <a:ext cx="192088" cy="2905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0" name="Line 13">
            <a:extLst>
              <a:ext uri="{FF2B5EF4-FFF2-40B4-BE49-F238E27FC236}">
                <a16:creationId xmlns:a16="http://schemas.microsoft.com/office/drawing/2014/main" id="{7F45B104-0694-4E59-AAED-D553AFC0DA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0300" y="3213100"/>
            <a:ext cx="190500" cy="2667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1" name="Line 14">
            <a:extLst>
              <a:ext uri="{FF2B5EF4-FFF2-40B4-BE49-F238E27FC236}">
                <a16:creationId xmlns:a16="http://schemas.microsoft.com/office/drawing/2014/main" id="{F2917CFC-CD14-4845-8CC8-6A6FFB501F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11242" y="3475348"/>
            <a:ext cx="5368" cy="29655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2" name="Line 15">
            <a:extLst>
              <a:ext uri="{FF2B5EF4-FFF2-40B4-BE49-F238E27FC236}">
                <a16:creationId xmlns:a16="http://schemas.microsoft.com/office/drawing/2014/main" id="{74F6B058-A716-4948-9D61-9B734E34A0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30300" y="3765550"/>
            <a:ext cx="187325" cy="2730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3" name="Line 16">
            <a:extLst>
              <a:ext uri="{FF2B5EF4-FFF2-40B4-BE49-F238E27FC236}">
                <a16:creationId xmlns:a16="http://schemas.microsoft.com/office/drawing/2014/main" id="{777A63DC-3C4B-4BB0-93AE-98A7BBC2CC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7600" y="4025900"/>
            <a:ext cx="200025" cy="2936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4" name="Line 17">
            <a:extLst>
              <a:ext uri="{FF2B5EF4-FFF2-40B4-BE49-F238E27FC236}">
                <a16:creationId xmlns:a16="http://schemas.microsoft.com/office/drawing/2014/main" id="{A323BC05-3B2A-441F-B2D5-D9EFDF9D6E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28713" y="4313238"/>
            <a:ext cx="179387" cy="2492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5" name="Line 18">
            <a:extLst>
              <a:ext uri="{FF2B5EF4-FFF2-40B4-BE49-F238E27FC236}">
                <a16:creationId xmlns:a16="http://schemas.microsoft.com/office/drawing/2014/main" id="{0DE1300F-C114-40E9-A3AA-AA7D9FC5F5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7600" y="4559300"/>
            <a:ext cx="190500" cy="292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6" name="Line 19">
            <a:extLst>
              <a:ext uri="{FF2B5EF4-FFF2-40B4-BE49-F238E27FC236}">
                <a16:creationId xmlns:a16="http://schemas.microsoft.com/office/drawing/2014/main" id="{54E637A8-F0BD-4CFA-84C6-B7859733D8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5988" y="4840288"/>
            <a:ext cx="393700" cy="508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7" name="Line 20">
            <a:extLst>
              <a:ext uri="{FF2B5EF4-FFF2-40B4-BE49-F238E27FC236}">
                <a16:creationId xmlns:a16="http://schemas.microsoft.com/office/drawing/2014/main" id="{5C90EE20-D5D3-471D-8B33-6785A9542E71}"/>
              </a:ext>
            </a:extLst>
          </p:cNvPr>
          <p:cNvSpPr>
            <a:spLocks noChangeShapeType="1"/>
          </p:cNvSpPr>
          <p:nvPr/>
        </p:nvSpPr>
        <p:spPr bwMode="auto">
          <a:xfrm>
            <a:off x="927100" y="5384800"/>
            <a:ext cx="12700" cy="3048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8" name="Line 21">
            <a:extLst>
              <a:ext uri="{FF2B5EF4-FFF2-40B4-BE49-F238E27FC236}">
                <a16:creationId xmlns:a16="http://schemas.microsoft.com/office/drawing/2014/main" id="{09DDA8AE-4607-4B49-9662-248FE14E4B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6600" y="5715000"/>
            <a:ext cx="203200" cy="254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9" name="Line 22">
            <a:extLst>
              <a:ext uri="{FF2B5EF4-FFF2-40B4-BE49-F238E27FC236}">
                <a16:creationId xmlns:a16="http://schemas.microsoft.com/office/drawing/2014/main" id="{2ABAE600-7FC2-47C9-961E-29B8FABFE49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73200" y="1778000"/>
            <a:ext cx="63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0" name="Line 24">
            <a:extLst>
              <a:ext uri="{FF2B5EF4-FFF2-40B4-BE49-F238E27FC236}">
                <a16:creationId xmlns:a16="http://schemas.microsoft.com/office/drawing/2014/main" id="{C25C9AFF-647D-4817-A16B-A95DA17C79B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0850" y="2359025"/>
            <a:ext cx="0" cy="101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1" name="Line 27">
            <a:extLst>
              <a:ext uri="{FF2B5EF4-FFF2-40B4-BE49-F238E27FC236}">
                <a16:creationId xmlns:a16="http://schemas.microsoft.com/office/drawing/2014/main" id="{D0830BA2-CA09-4B6B-8392-80DE4EE1DD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8275" y="3359150"/>
            <a:ext cx="273050" cy="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2" name="Line 28">
            <a:extLst>
              <a:ext uri="{FF2B5EF4-FFF2-40B4-BE49-F238E27FC236}">
                <a16:creationId xmlns:a16="http://schemas.microsoft.com/office/drawing/2014/main" id="{757A12FD-B511-4E10-B12C-CAEC563288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60500" y="3606800"/>
            <a:ext cx="723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3" name="Line 29">
            <a:extLst>
              <a:ext uri="{FF2B5EF4-FFF2-40B4-BE49-F238E27FC236}">
                <a16:creationId xmlns:a16="http://schemas.microsoft.com/office/drawing/2014/main" id="{E2AE8FD3-D218-4CEB-8063-AD9943448A3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44625" y="2352675"/>
            <a:ext cx="276225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4" name="Line 30">
            <a:extLst>
              <a:ext uri="{FF2B5EF4-FFF2-40B4-BE49-F238E27FC236}">
                <a16:creationId xmlns:a16="http://schemas.microsoft.com/office/drawing/2014/main" id="{6A0CD57D-21D2-458F-87AA-81A64D285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9900" y="3911600"/>
            <a:ext cx="12700" cy="1003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5" name="Line 32">
            <a:extLst>
              <a:ext uri="{FF2B5EF4-FFF2-40B4-BE49-F238E27FC236}">
                <a16:creationId xmlns:a16="http://schemas.microsoft.com/office/drawing/2014/main" id="{9CCF6CB6-9F04-4931-90C4-48B18D42B6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22400" y="4914900"/>
            <a:ext cx="330200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6" name="Line 33">
            <a:extLst>
              <a:ext uri="{FF2B5EF4-FFF2-40B4-BE49-F238E27FC236}">
                <a16:creationId xmlns:a16="http://schemas.microsoft.com/office/drawing/2014/main" id="{8AA27848-BC53-4247-9FEB-54321C4F19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22400" y="3911600"/>
            <a:ext cx="317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7" name="Line 37">
            <a:extLst>
              <a:ext uri="{FF2B5EF4-FFF2-40B4-BE49-F238E27FC236}">
                <a16:creationId xmlns:a16="http://schemas.microsoft.com/office/drawing/2014/main" id="{20866A96-F63A-4FAA-9959-B2CE271D4F6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85900" y="5842000"/>
            <a:ext cx="63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23" name="Text Box 39">
            <a:extLst>
              <a:ext uri="{FF2B5EF4-FFF2-40B4-BE49-F238E27FC236}">
                <a16:creationId xmlns:a16="http://schemas.microsoft.com/office/drawing/2014/main" id="{68133E5C-2A17-4E06-BE90-5F1F84B40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357" y="1014498"/>
            <a:ext cx="419962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altLang="en-US" dirty="0">
                <a:latin typeface="Arial" charset="0"/>
                <a:cs typeface="Arial" charset="0"/>
              </a:rPr>
              <a:t>There is only one </a:t>
            </a:r>
            <a:r>
              <a:rPr lang="en-GB" altLang="en-US" dirty="0" err="1">
                <a:latin typeface="Arial" charset="0"/>
                <a:cs typeface="Arial" charset="0"/>
              </a:rPr>
              <a:t>backwork</a:t>
            </a:r>
            <a:r>
              <a:rPr lang="en-GB" altLang="en-US" dirty="0">
                <a:latin typeface="Arial" charset="0"/>
                <a:cs typeface="Arial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r>
              <a:rPr lang="en-GB" altLang="en-US" dirty="0">
                <a:latin typeface="Arial" charset="0"/>
                <a:cs typeface="Arial" charset="0"/>
              </a:rPr>
              <a:t>In a plain course go in the opposite way to the way you came out.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71AC3FA5-A5A8-4566-9B66-CFEC3A7F3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en-GB" altLang="en-US" sz="2800" dirty="0"/>
              <a:t>Slow work</a:t>
            </a:r>
            <a:endParaRPr lang="en-US" altLang="en-US" sz="2800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7B18D5AA-4764-4FDF-8871-C0440499A3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18056" y="909638"/>
            <a:ext cx="753165" cy="5441950"/>
          </a:xfrm>
          <a:noFill/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en-GB" altLang="en-US" sz="1200" dirty="0">
                <a:solidFill>
                  <a:schemeClr val="accent2"/>
                </a:solidFill>
              </a:rPr>
              <a:t>3 2 4 1 5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2 3 4 5 1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2 4 3 1 5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4 2 3 5 1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4 3 2 1 5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u="sng" dirty="0">
                <a:solidFill>
                  <a:schemeClr val="accent2"/>
                </a:solidFill>
              </a:rPr>
              <a:t>3 4 2 5 1</a:t>
            </a:r>
            <a:r>
              <a:rPr lang="en-GB" altLang="en-US" sz="1200" dirty="0">
                <a:solidFill>
                  <a:schemeClr val="accent2"/>
                </a:solidFill>
              </a:rPr>
              <a:t>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4 3 5 2 1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4 5 3 1 2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5 4 3 2 1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5 3 4 1 2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3 5 4 2 1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u="sng" dirty="0">
                <a:solidFill>
                  <a:schemeClr val="accent2"/>
                </a:solidFill>
              </a:rPr>
              <a:t>3 4 5 1 2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4 3 5 1 2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3 4 1 2 5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3 1 4 5 2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1 3 4 2 5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1 4 3 5 2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u="sng" dirty="0">
                <a:solidFill>
                  <a:schemeClr val="accent2"/>
                </a:solidFill>
              </a:rPr>
              <a:t>4 1 3 2 5</a:t>
            </a:r>
            <a:br>
              <a:rPr lang="en-GB" altLang="en-US" sz="1200" u="sng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1 4 2 3 5</a:t>
            </a:r>
            <a:r>
              <a:rPr lang="en-GB" altLang="en-US" sz="1200" u="sng" dirty="0">
                <a:solidFill>
                  <a:schemeClr val="accent2"/>
                </a:solidFill>
              </a:rPr>
              <a:t> </a:t>
            </a:r>
            <a:br>
              <a:rPr lang="en-GB" altLang="en-US" sz="1200" u="sng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1 2 4 5 3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2 1 4 3 5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2 4 1 5 3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4 2 1 3 5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u="sng" dirty="0">
                <a:solidFill>
                  <a:schemeClr val="accent2"/>
                </a:solidFill>
              </a:rPr>
              <a:t>4 1 2 5 3</a:t>
            </a:r>
            <a:br>
              <a:rPr lang="en-GB" altLang="en-US" sz="1200" u="sng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1 4 5 2 3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4 1 5 3 2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4 5 1 2 3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5 4 1 3 2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5 1 4 2 3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1 5 4 3 2</a:t>
            </a:r>
            <a:r>
              <a:rPr lang="en-GB" altLang="en-US" sz="1200" dirty="0"/>
              <a:t>  </a:t>
            </a:r>
            <a:br>
              <a:rPr lang="en-GB" altLang="en-US" sz="1200" dirty="0"/>
            </a:br>
            <a:r>
              <a:rPr lang="en-GB" altLang="en-US" sz="1400" dirty="0"/>
              <a:t> </a:t>
            </a:r>
            <a:br>
              <a:rPr lang="en-GB" altLang="en-US" sz="1400" dirty="0"/>
            </a:br>
            <a:r>
              <a:rPr lang="en-GB" altLang="en-US" sz="1400" dirty="0"/>
              <a:t> </a:t>
            </a:r>
            <a:r>
              <a:rPr lang="en-GB" altLang="en-US" sz="1600" dirty="0"/>
              <a:t> </a:t>
            </a:r>
            <a:br>
              <a:rPr lang="en-GB" altLang="en-US" sz="1600" dirty="0"/>
            </a:br>
            <a:r>
              <a:rPr lang="en-GB" altLang="en-US" sz="1600" dirty="0"/>
              <a:t> </a:t>
            </a:r>
          </a:p>
          <a:p>
            <a:pPr algn="r">
              <a:lnSpc>
                <a:spcPct val="100000"/>
              </a:lnSpc>
            </a:pPr>
            <a:r>
              <a:rPr lang="en-GB" altLang="en-US" sz="1600" dirty="0"/>
              <a:t>  </a:t>
            </a:r>
            <a:br>
              <a:rPr lang="en-GB" altLang="en-US" sz="1600" dirty="0"/>
            </a:br>
            <a:r>
              <a:rPr lang="en-GB" altLang="en-US" sz="1600" dirty="0"/>
              <a:t> </a:t>
            </a:r>
            <a:br>
              <a:rPr lang="en-GB" altLang="en-US" sz="1600" dirty="0"/>
            </a:br>
            <a:endParaRPr lang="en-GB" altLang="en-US" sz="1600" dirty="0"/>
          </a:p>
          <a:p>
            <a:pPr>
              <a:lnSpc>
                <a:spcPct val="100000"/>
              </a:lnSpc>
            </a:pPr>
            <a:br>
              <a:rPr lang="en-GB" altLang="en-US" sz="1600" dirty="0"/>
            </a:br>
            <a:endParaRPr lang="en-US" altLang="en-US" sz="1600" dirty="0"/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58395B21-26DC-495F-8420-EA45B7639E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296" y="971550"/>
            <a:ext cx="9525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22C9BCCA-13A5-443F-8DD6-86578F7E41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121" y="1190625"/>
            <a:ext cx="266700" cy="352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2867A037-E54E-4407-AF81-1DC017ED25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121" y="1543050"/>
            <a:ext cx="9525" cy="209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1" name="Line 7">
            <a:extLst>
              <a:ext uri="{FF2B5EF4-FFF2-40B4-BE49-F238E27FC236}">
                <a16:creationId xmlns:a16="http://schemas.microsoft.com/office/drawing/2014/main" id="{2CF398C4-1D10-430D-98B4-F5EEC62904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771" y="1752600"/>
            <a:ext cx="149225" cy="1619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2" name="Line 8">
            <a:extLst>
              <a:ext uri="{FF2B5EF4-FFF2-40B4-BE49-F238E27FC236}">
                <a16:creationId xmlns:a16="http://schemas.microsoft.com/office/drawing/2014/main" id="{CC3F4192-2FAD-487F-8E21-277D77ABCE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896" y="1905000"/>
            <a:ext cx="184150" cy="180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3" name="Line 9">
            <a:extLst>
              <a:ext uri="{FF2B5EF4-FFF2-40B4-BE49-F238E27FC236}">
                <a16:creationId xmlns:a16="http://schemas.microsoft.com/office/drawing/2014/main" id="{56067FE6-35C9-4E63-9DB7-F5D710D75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834" y="2085975"/>
            <a:ext cx="7937" cy="209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4" name="Line 10">
            <a:extLst>
              <a:ext uri="{FF2B5EF4-FFF2-40B4-BE49-F238E27FC236}">
                <a16:creationId xmlns:a16="http://schemas.microsoft.com/office/drawing/2014/main" id="{2012088E-AE99-4E3C-949E-272A9380B1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596" y="2295525"/>
            <a:ext cx="266700" cy="342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5" name="Line 11">
            <a:extLst>
              <a:ext uri="{FF2B5EF4-FFF2-40B4-BE49-F238E27FC236}">
                <a16:creationId xmlns:a16="http://schemas.microsoft.com/office/drawing/2014/main" id="{F672AAB4-53ED-4AA5-AA7E-1A0ED92DE5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5596" y="2819400"/>
            <a:ext cx="276225" cy="352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6" name="Line 12">
            <a:extLst>
              <a:ext uri="{FF2B5EF4-FFF2-40B4-BE49-F238E27FC236}">
                <a16:creationId xmlns:a16="http://schemas.microsoft.com/office/drawing/2014/main" id="{55503339-4087-4E6A-BC76-E4ED6992B66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296" y="2619375"/>
            <a:ext cx="0" cy="200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7" name="Line 13">
            <a:extLst>
              <a:ext uri="{FF2B5EF4-FFF2-40B4-BE49-F238E27FC236}">
                <a16:creationId xmlns:a16="http://schemas.microsoft.com/office/drawing/2014/main" id="{50138A6A-D06A-46CB-AB4E-069095AD4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596" y="3171825"/>
            <a:ext cx="276225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8" name="Line 14">
            <a:extLst>
              <a:ext uri="{FF2B5EF4-FFF2-40B4-BE49-F238E27FC236}">
                <a16:creationId xmlns:a16="http://schemas.microsoft.com/office/drawing/2014/main" id="{8D34BEDA-4F06-4CB4-ADBA-2E94DD3513C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1821" y="3552825"/>
            <a:ext cx="0" cy="180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9" name="Line 15">
            <a:extLst>
              <a:ext uri="{FF2B5EF4-FFF2-40B4-BE49-F238E27FC236}">
                <a16:creationId xmlns:a16="http://schemas.microsoft.com/office/drawing/2014/main" id="{566446A3-38F9-456A-9345-26E4C1F99B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121" y="3733800"/>
            <a:ext cx="285750" cy="371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0" name="Line 16">
            <a:extLst>
              <a:ext uri="{FF2B5EF4-FFF2-40B4-BE49-F238E27FC236}">
                <a16:creationId xmlns:a16="http://schemas.microsoft.com/office/drawing/2014/main" id="{D3F9238E-829E-4932-BB0F-C768670E3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896" y="4105275"/>
            <a:ext cx="307975" cy="371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1" name="Line 17">
            <a:extLst>
              <a:ext uri="{FF2B5EF4-FFF2-40B4-BE49-F238E27FC236}">
                <a16:creationId xmlns:a16="http://schemas.microsoft.com/office/drawing/2014/main" id="{B2D9167C-67B7-4B82-8B4D-933728EE75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821" y="4467225"/>
            <a:ext cx="9525" cy="1905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2" name="Line 18">
            <a:extLst>
              <a:ext uri="{FF2B5EF4-FFF2-40B4-BE49-F238E27FC236}">
                <a16:creationId xmlns:a16="http://schemas.microsoft.com/office/drawing/2014/main" id="{B91DDBE6-2877-43B7-8BE4-BC826F00F4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9409" y="4657725"/>
            <a:ext cx="252412" cy="3476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3" name="Line 19">
            <a:extLst>
              <a:ext uri="{FF2B5EF4-FFF2-40B4-BE49-F238E27FC236}">
                <a16:creationId xmlns:a16="http://schemas.microsoft.com/office/drawing/2014/main" id="{ED920029-6623-4F5D-B81E-0F986DC2EC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646" y="5005388"/>
            <a:ext cx="9525" cy="2190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4" name="Line 20">
            <a:extLst>
              <a:ext uri="{FF2B5EF4-FFF2-40B4-BE49-F238E27FC236}">
                <a16:creationId xmlns:a16="http://schemas.microsoft.com/office/drawing/2014/main" id="{E783B3DB-9BD3-4273-B537-0C9E239414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4646" y="5200650"/>
            <a:ext cx="114300" cy="171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5" name="Line 21">
            <a:extLst>
              <a:ext uri="{FF2B5EF4-FFF2-40B4-BE49-F238E27FC236}">
                <a16:creationId xmlns:a16="http://schemas.microsoft.com/office/drawing/2014/main" id="{40D30791-4749-459F-8005-1FD843C536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5596" y="5381625"/>
            <a:ext cx="133350" cy="171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6" name="Line 22">
            <a:extLst>
              <a:ext uri="{FF2B5EF4-FFF2-40B4-BE49-F238E27FC236}">
                <a16:creationId xmlns:a16="http://schemas.microsoft.com/office/drawing/2014/main" id="{1A68E295-E5A5-48A1-9FB5-E41A0293A6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834" y="5543550"/>
            <a:ext cx="9525" cy="2190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7" name="Line 23">
            <a:extLst>
              <a:ext uri="{FF2B5EF4-FFF2-40B4-BE49-F238E27FC236}">
                <a16:creationId xmlns:a16="http://schemas.microsoft.com/office/drawing/2014/main" id="{A1AD24DE-3F8B-4460-A20E-BA6A13588C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9884" y="5753100"/>
            <a:ext cx="261937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8" name="Line 24">
            <a:extLst>
              <a:ext uri="{FF2B5EF4-FFF2-40B4-BE49-F238E27FC236}">
                <a16:creationId xmlns:a16="http://schemas.microsoft.com/office/drawing/2014/main" id="{C459A2AB-04E5-45FA-BFDB-38247093BE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2771" y="6115050"/>
            <a:ext cx="9525" cy="200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016" name="Rectangle 32">
            <a:extLst>
              <a:ext uri="{FF2B5EF4-FFF2-40B4-BE49-F238E27FC236}">
                <a16:creationId xmlns:a16="http://schemas.microsoft.com/office/drawing/2014/main" id="{0E7463A7-F363-4788-BF69-E0663B874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1234" y="968376"/>
            <a:ext cx="2404097" cy="5378450"/>
          </a:xfrm>
        </p:spPr>
        <p:txBody>
          <a:bodyPr/>
          <a:lstStyle/>
          <a:p>
            <a:r>
              <a:rPr lang="en-GB" altLang="en-US" sz="1400" b="1" dirty="0"/>
              <a:t>Thirds</a:t>
            </a:r>
          </a:p>
          <a:p>
            <a:endParaRPr lang="en-GB" altLang="en-US" sz="1400" b="1" dirty="0"/>
          </a:p>
          <a:p>
            <a:r>
              <a:rPr lang="en-GB" altLang="en-US" sz="1400" b="1" dirty="0"/>
              <a:t>First whole turn</a:t>
            </a:r>
          </a:p>
          <a:p>
            <a:endParaRPr lang="en-GB" altLang="en-US" sz="1400" b="1" dirty="0"/>
          </a:p>
          <a:p>
            <a:r>
              <a:rPr lang="en-GB" altLang="en-US" sz="1400" b="1" dirty="0"/>
              <a:t>First half turn</a:t>
            </a:r>
          </a:p>
          <a:p>
            <a:endParaRPr lang="en-GB" altLang="en-US" sz="1400" b="1" dirty="0"/>
          </a:p>
          <a:p>
            <a:r>
              <a:rPr lang="en-GB" altLang="en-US" sz="1400" b="1" dirty="0"/>
              <a:t>Second half turn</a:t>
            </a:r>
          </a:p>
          <a:p>
            <a:endParaRPr lang="en-GB" altLang="en-US" sz="1400" b="1" dirty="0"/>
          </a:p>
          <a:p>
            <a:r>
              <a:rPr lang="en-GB" altLang="en-US" sz="1400" b="1" dirty="0"/>
              <a:t>Last whole turn</a:t>
            </a:r>
          </a:p>
          <a:p>
            <a:pPr>
              <a:spcBef>
                <a:spcPts val="3600"/>
              </a:spcBef>
            </a:pPr>
            <a:br>
              <a:rPr lang="en-GB" altLang="en-US" sz="1400" b="1" dirty="0"/>
            </a:br>
            <a:r>
              <a:rPr lang="en-GB" altLang="en-US" sz="1400" b="1" dirty="0"/>
              <a:t>Thirds</a:t>
            </a:r>
          </a:p>
          <a:p>
            <a:pPr algn="ctr"/>
            <a:endParaRPr lang="en-US" altLang="en-US" sz="1400" b="1" dirty="0"/>
          </a:p>
        </p:txBody>
      </p:sp>
      <p:sp>
        <p:nvSpPr>
          <p:cNvPr id="42017" name="Text Box 33">
            <a:extLst>
              <a:ext uri="{FF2B5EF4-FFF2-40B4-BE49-F238E27FC236}">
                <a16:creationId xmlns:a16="http://schemas.microsoft.com/office/drawing/2014/main" id="{65AF8CAD-8531-45F6-87F0-07F8DFD00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1" y="1190625"/>
            <a:ext cx="426119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altLang="en-US" dirty="0">
                <a:latin typeface="Arial" charset="0"/>
                <a:cs typeface="Arial" charset="0"/>
              </a:rPr>
              <a:t>Learn the slow work</a:t>
            </a:r>
          </a:p>
          <a:p>
            <a:pPr>
              <a:spcBef>
                <a:spcPct val="50000"/>
              </a:spcBef>
              <a:defRPr/>
            </a:pPr>
            <a:endParaRPr lang="en-GB" altLang="en-US" dirty="0"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GB" altLang="en-US" dirty="0">
                <a:latin typeface="Arial" charset="0"/>
                <a:cs typeface="Arial" charset="0"/>
              </a:rPr>
              <a:t>Learn the jargon</a:t>
            </a:r>
          </a:p>
          <a:p>
            <a:pPr>
              <a:spcBef>
                <a:spcPct val="50000"/>
              </a:spcBef>
              <a:defRPr/>
            </a:pPr>
            <a:endParaRPr lang="en-GB" altLang="en-US" dirty="0"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GB" altLang="en-US" dirty="0">
                <a:latin typeface="Arial" charset="0"/>
                <a:cs typeface="Arial" charset="0"/>
              </a:rPr>
              <a:t>Recite the </a:t>
            </a:r>
            <a:r>
              <a:rPr lang="en-GB" altLang="en-US" dirty="0" err="1">
                <a:latin typeface="Arial" charset="0"/>
                <a:cs typeface="Arial" charset="0"/>
              </a:rPr>
              <a:t>frontwork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AB4A3DA6-E4C6-4EA1-9BE0-BEFF7E17B5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en-GB" altLang="en-US" sz="2800" dirty="0"/>
              <a:t>All that new jargon</a:t>
            </a:r>
            <a:endParaRPr lang="en-US" altLang="en-US" sz="2800" dirty="0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5D8DB81-5199-4C84-8F1F-1F97A17362F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42913" y="909638"/>
            <a:ext cx="4027487" cy="5441950"/>
          </a:xfrm>
          <a:noFill/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en-GB" altLang="en-US" sz="1200">
                <a:solidFill>
                  <a:schemeClr val="accent2"/>
                </a:solidFill>
              </a:rPr>
              <a:t>3 2 4 1 5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2 3 4 5 1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2 4 3 1 5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4 2 3 5 1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4 3 2 1 5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3 4 2 5 1</a:t>
            </a:r>
            <a:r>
              <a:rPr lang="en-GB" altLang="en-US" sz="1200">
                <a:solidFill>
                  <a:schemeClr val="accent2"/>
                </a:solidFill>
              </a:rPr>
              <a:t>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4 3 5 2 1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4 5 3 1 2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5 4 3 2 1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5 3 4 1 2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3 5 4 2 1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3 4 5 1 2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4 3 5 1 2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3 4 1 2 5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3 1 4 5 2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1 3 4 2 5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1 4 3 5 2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4 1 3 2 5</a:t>
            </a:r>
            <a:br>
              <a:rPr lang="en-GB" altLang="en-US" sz="1200" u="sng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1 4 2 3 5</a:t>
            </a:r>
            <a:r>
              <a:rPr lang="en-GB" altLang="en-US" sz="1200" u="sng">
                <a:solidFill>
                  <a:schemeClr val="accent2"/>
                </a:solidFill>
              </a:rPr>
              <a:t> </a:t>
            </a:r>
            <a:br>
              <a:rPr lang="en-GB" altLang="en-US" sz="1200" u="sng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1 2 4 5 3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2 1 4 3 5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2 4 1 5 3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4 2 1 3 5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4 1 2 5 3</a:t>
            </a:r>
            <a:br>
              <a:rPr lang="en-GB" altLang="en-US" sz="1200" u="sng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1 4 5 2 3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4 1 5 3 2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4 5 1 2 3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5 4 1 3 2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5 1 4 2 3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1 5 4 3 2</a:t>
            </a:r>
            <a:r>
              <a:rPr lang="en-GB" altLang="en-US" sz="1200"/>
              <a:t>  </a:t>
            </a:r>
            <a:br>
              <a:rPr lang="en-GB" altLang="en-US" sz="1200"/>
            </a:br>
            <a:r>
              <a:rPr lang="en-GB" altLang="en-US" sz="1400"/>
              <a:t> </a:t>
            </a:r>
            <a:br>
              <a:rPr lang="en-GB" altLang="en-US" sz="1400"/>
            </a:br>
            <a:r>
              <a:rPr lang="en-GB" altLang="en-US" sz="1400"/>
              <a:t> </a:t>
            </a:r>
            <a:r>
              <a:rPr lang="en-GB" altLang="en-US" sz="1600"/>
              <a:t> </a:t>
            </a:r>
            <a:br>
              <a:rPr lang="en-GB" altLang="en-US" sz="1600"/>
            </a:br>
            <a:r>
              <a:rPr lang="en-GB" altLang="en-US" sz="1600"/>
              <a:t> </a:t>
            </a:r>
          </a:p>
          <a:p>
            <a:pPr algn="r">
              <a:lnSpc>
                <a:spcPct val="100000"/>
              </a:lnSpc>
            </a:pPr>
            <a:r>
              <a:rPr lang="en-GB" altLang="en-US" sz="1600"/>
              <a:t>  </a:t>
            </a:r>
            <a:br>
              <a:rPr lang="en-GB" altLang="en-US" sz="1600"/>
            </a:br>
            <a:r>
              <a:rPr lang="en-GB" altLang="en-US" sz="1600"/>
              <a:t> </a:t>
            </a:r>
            <a:br>
              <a:rPr lang="en-GB" altLang="en-US" sz="1600"/>
            </a:br>
            <a:endParaRPr lang="en-GB" altLang="en-US" sz="1600"/>
          </a:p>
          <a:p>
            <a:pPr algn="r">
              <a:lnSpc>
                <a:spcPct val="100000"/>
              </a:lnSpc>
            </a:pPr>
            <a:br>
              <a:rPr lang="en-GB" altLang="en-US" sz="1600"/>
            </a:br>
            <a:endParaRPr lang="en-US" altLang="en-US" sz="1600"/>
          </a:p>
        </p:txBody>
      </p:sp>
      <p:sp>
        <p:nvSpPr>
          <p:cNvPr id="12292" name="Line 4">
            <a:extLst>
              <a:ext uri="{FF2B5EF4-FFF2-40B4-BE49-F238E27FC236}">
                <a16:creationId xmlns:a16="http://schemas.microsoft.com/office/drawing/2014/main" id="{4CC9D829-5757-4068-8238-F640920084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1475" y="971550"/>
            <a:ext cx="9525" cy="228600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3" name="Line 5">
            <a:extLst>
              <a:ext uri="{FF2B5EF4-FFF2-40B4-BE49-F238E27FC236}">
                <a16:creationId xmlns:a16="http://schemas.microsoft.com/office/drawing/2014/main" id="{947E0CDB-1ED5-499B-857C-F865F87C98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4300" y="1190625"/>
            <a:ext cx="266700" cy="352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4" name="Line 6">
            <a:extLst>
              <a:ext uri="{FF2B5EF4-FFF2-40B4-BE49-F238E27FC236}">
                <a16:creationId xmlns:a16="http://schemas.microsoft.com/office/drawing/2014/main" id="{91CB8380-8783-4387-9139-81BE963016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4300" y="1533525"/>
            <a:ext cx="0" cy="2190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5" name="Line 7">
            <a:extLst>
              <a:ext uri="{FF2B5EF4-FFF2-40B4-BE49-F238E27FC236}">
                <a16:creationId xmlns:a16="http://schemas.microsoft.com/office/drawing/2014/main" id="{1D8633C8-49BD-42E4-B5FF-5A76683850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3825" y="1752600"/>
            <a:ext cx="133350" cy="1619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6" name="Line 8">
            <a:extLst>
              <a:ext uri="{FF2B5EF4-FFF2-40B4-BE49-F238E27FC236}">
                <a16:creationId xmlns:a16="http://schemas.microsoft.com/office/drawing/2014/main" id="{803ECBC3-B8C5-47D9-A345-26436BC624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95725" y="1911350"/>
            <a:ext cx="184150" cy="1905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7" name="Line 9">
            <a:extLst>
              <a:ext uri="{FF2B5EF4-FFF2-40B4-BE49-F238E27FC236}">
                <a16:creationId xmlns:a16="http://schemas.microsoft.com/office/drawing/2014/main" id="{332BFAF5-6B55-48D3-8BEF-84B336F892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8425" y="2095500"/>
            <a:ext cx="4763" cy="2000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8" name="Line 10">
            <a:extLst>
              <a:ext uri="{FF2B5EF4-FFF2-40B4-BE49-F238E27FC236}">
                <a16:creationId xmlns:a16="http://schemas.microsoft.com/office/drawing/2014/main" id="{BAA6F457-5E88-4B98-85F3-76AB6B1FDB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2075" y="2276475"/>
            <a:ext cx="279400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9" name="Line 11">
            <a:extLst>
              <a:ext uri="{FF2B5EF4-FFF2-40B4-BE49-F238E27FC236}">
                <a16:creationId xmlns:a16="http://schemas.microsoft.com/office/drawing/2014/main" id="{51AC4264-21E0-49B2-99E5-0DC0BD0119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4775" y="2828925"/>
            <a:ext cx="261938" cy="3429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0" name="Line 12">
            <a:extLst>
              <a:ext uri="{FF2B5EF4-FFF2-40B4-BE49-F238E27FC236}">
                <a16:creationId xmlns:a16="http://schemas.microsoft.com/office/drawing/2014/main" id="{CCD0EBE4-0FD3-4FDE-8318-B2E91BA461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1475" y="2619375"/>
            <a:ext cx="0" cy="200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1C1079FE-B925-4DE4-A090-8F0553A309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1125" y="3159125"/>
            <a:ext cx="269875" cy="38735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2" name="Line 14">
            <a:extLst>
              <a:ext uri="{FF2B5EF4-FFF2-40B4-BE49-F238E27FC236}">
                <a16:creationId xmlns:a16="http://schemas.microsoft.com/office/drawing/2014/main" id="{583D3325-DD19-4CA0-81DB-65EA8515BC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527425"/>
            <a:ext cx="0" cy="250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3" name="Line 15">
            <a:extLst>
              <a:ext uri="{FF2B5EF4-FFF2-40B4-BE49-F238E27FC236}">
                <a16:creationId xmlns:a16="http://schemas.microsoft.com/office/drawing/2014/main" id="{F172CB1B-F5FD-4DAD-BD5E-C38258B429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0650" y="3754438"/>
            <a:ext cx="268288" cy="350837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id="{97A0AD43-2924-4523-A08E-8128DE7C3F9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3825" y="4102100"/>
            <a:ext cx="276225" cy="37465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5" name="Line 17">
            <a:extLst>
              <a:ext uri="{FF2B5EF4-FFF2-40B4-BE49-F238E27FC236}">
                <a16:creationId xmlns:a16="http://schemas.microsoft.com/office/drawing/2014/main" id="{B2F8E702-8CB2-411E-8991-DC2FA9123A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5763" y="4467225"/>
            <a:ext cx="4762" cy="204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6" name="Line 18">
            <a:extLst>
              <a:ext uri="{FF2B5EF4-FFF2-40B4-BE49-F238E27FC236}">
                <a16:creationId xmlns:a16="http://schemas.microsoft.com/office/drawing/2014/main" id="{19A8B4CD-12E8-4034-8C76-626ED9F2F8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1125" y="4657725"/>
            <a:ext cx="279400" cy="338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7" name="Line 19">
            <a:extLst>
              <a:ext uri="{FF2B5EF4-FFF2-40B4-BE49-F238E27FC236}">
                <a16:creationId xmlns:a16="http://schemas.microsoft.com/office/drawing/2014/main" id="{D02E50CD-BABE-43E9-8229-78D5A6562E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6363" y="4986338"/>
            <a:ext cx="9525" cy="2190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8" name="Line 20">
            <a:extLst>
              <a:ext uri="{FF2B5EF4-FFF2-40B4-BE49-F238E27FC236}">
                <a16:creationId xmlns:a16="http://schemas.microsoft.com/office/drawing/2014/main" id="{092EB964-D5AE-4FC3-98BF-FA5297091E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0013" y="5195888"/>
            <a:ext cx="150812" cy="1952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id="{14436541-ACC6-41F5-B4F1-0D34C9D391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4775" y="5381625"/>
            <a:ext cx="133350" cy="1714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10" name="Line 22">
            <a:extLst>
              <a:ext uri="{FF2B5EF4-FFF2-40B4-BE49-F238E27FC236}">
                <a16:creationId xmlns:a16="http://schemas.microsoft.com/office/drawing/2014/main" id="{921E04F0-8DB6-405E-B135-008C41E7C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4775" y="5537200"/>
            <a:ext cx="0" cy="2190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11" name="Line 23">
            <a:extLst>
              <a:ext uri="{FF2B5EF4-FFF2-40B4-BE49-F238E27FC236}">
                <a16:creationId xmlns:a16="http://schemas.microsoft.com/office/drawing/2014/main" id="{4B8B17EA-3534-4272-9E8E-98F8BAD7B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2075" y="5735638"/>
            <a:ext cx="269875" cy="355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id="{635303C4-5F3B-4689-8719-C961BC3E8E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84650" y="6097588"/>
            <a:ext cx="3175" cy="200025"/>
          </a:xfrm>
          <a:prstGeom prst="line">
            <a:avLst/>
          </a:prstGeom>
          <a:noFill/>
          <a:ln w="28575">
            <a:solidFill>
              <a:srgbClr val="CC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13" name="Text Box 26">
            <a:extLst>
              <a:ext uri="{FF2B5EF4-FFF2-40B4-BE49-F238E27FC236}">
                <a16:creationId xmlns:a16="http://schemas.microsoft.com/office/drawing/2014/main" id="{34E570F7-C412-41C7-9C0B-A99C1BA15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900" y="990600"/>
            <a:ext cx="3035300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CC0099"/>
                </a:solidFill>
              </a:rPr>
              <a:t>Thirds</a:t>
            </a:r>
          </a:p>
          <a:p>
            <a:pPr eaLnBrk="1" hangingPunct="1"/>
            <a:endParaRPr lang="en-GB" altLang="en-US" sz="1800" b="1">
              <a:solidFill>
                <a:srgbClr val="CC0099"/>
              </a:solidFill>
            </a:endParaRPr>
          </a:p>
          <a:p>
            <a:pPr eaLnBrk="1" hangingPunct="1"/>
            <a:endParaRPr lang="en-GB" altLang="en-US" sz="1800" b="1"/>
          </a:p>
          <a:p>
            <a:pPr eaLnBrk="1" hangingPunct="1"/>
            <a:r>
              <a:rPr lang="en-GB" altLang="en-US" sz="1800" b="1">
                <a:solidFill>
                  <a:srgbClr val="0000FF"/>
                </a:solidFill>
              </a:rPr>
              <a:t>First whole turn</a:t>
            </a:r>
          </a:p>
          <a:p>
            <a:pPr eaLnBrk="1" hangingPunct="1"/>
            <a:endParaRPr lang="en-GB" altLang="en-US" sz="1800" b="1"/>
          </a:p>
          <a:p>
            <a:pPr eaLnBrk="1" hangingPunct="1"/>
            <a:endParaRPr lang="en-GB" altLang="en-US" sz="1800" b="1"/>
          </a:p>
          <a:p>
            <a:pPr eaLnBrk="1" hangingPunct="1"/>
            <a:endParaRPr lang="en-GB" altLang="en-US" sz="1800" b="1"/>
          </a:p>
          <a:p>
            <a:pPr eaLnBrk="1" hangingPunct="1"/>
            <a:r>
              <a:rPr lang="en-GB" altLang="en-US" sz="1800" b="1">
                <a:solidFill>
                  <a:srgbClr val="00FF00"/>
                </a:solidFill>
              </a:rPr>
              <a:t>First half turn</a:t>
            </a:r>
          </a:p>
          <a:p>
            <a:pPr eaLnBrk="1" hangingPunct="1"/>
            <a:endParaRPr lang="en-GB" altLang="en-US" sz="1800" b="1"/>
          </a:p>
          <a:p>
            <a:pPr eaLnBrk="1" hangingPunct="1"/>
            <a:endParaRPr lang="en-GB" altLang="en-US" sz="1800" b="1"/>
          </a:p>
          <a:p>
            <a:pPr eaLnBrk="1" hangingPunct="1"/>
            <a:endParaRPr lang="en-GB" altLang="en-US" sz="1800" b="1"/>
          </a:p>
          <a:p>
            <a:pPr eaLnBrk="1" hangingPunct="1"/>
            <a:r>
              <a:rPr lang="en-GB" altLang="en-US" sz="1800" b="1">
                <a:solidFill>
                  <a:srgbClr val="00FF00"/>
                </a:solidFill>
              </a:rPr>
              <a:t>Second half turn</a:t>
            </a:r>
          </a:p>
          <a:p>
            <a:pPr eaLnBrk="1" hangingPunct="1"/>
            <a:endParaRPr lang="en-GB" altLang="en-US" sz="1800" b="1"/>
          </a:p>
          <a:p>
            <a:pPr eaLnBrk="1" hangingPunct="1"/>
            <a:endParaRPr lang="en-GB" altLang="en-US" sz="1800" b="1"/>
          </a:p>
          <a:p>
            <a:pPr eaLnBrk="1" hangingPunct="1"/>
            <a:endParaRPr lang="en-GB" altLang="en-US" sz="1800" b="1"/>
          </a:p>
          <a:p>
            <a:pPr eaLnBrk="1" hangingPunct="1"/>
            <a:r>
              <a:rPr lang="en-GB" altLang="en-US" sz="1800" b="1">
                <a:solidFill>
                  <a:srgbClr val="0000FF"/>
                </a:solidFill>
              </a:rPr>
              <a:t>Last whole turn</a:t>
            </a:r>
          </a:p>
          <a:p>
            <a:pPr eaLnBrk="1" hangingPunct="1"/>
            <a:endParaRPr lang="en-GB" altLang="en-US" sz="1800" b="1">
              <a:solidFill>
                <a:srgbClr val="0000FF"/>
              </a:solidFill>
            </a:endParaRPr>
          </a:p>
          <a:p>
            <a:pPr eaLnBrk="1" hangingPunct="1"/>
            <a:endParaRPr lang="en-GB" altLang="en-US" sz="1800" b="1"/>
          </a:p>
          <a:p>
            <a:pPr eaLnBrk="1" hangingPunct="1"/>
            <a:r>
              <a:rPr lang="en-GB" altLang="en-US" sz="1800" b="1">
                <a:solidFill>
                  <a:srgbClr val="CC0099"/>
                </a:solidFill>
              </a:rPr>
              <a:t>Thirds</a:t>
            </a:r>
          </a:p>
        </p:txBody>
      </p:sp>
      <p:sp>
        <p:nvSpPr>
          <p:cNvPr id="12314" name="Text Box 29">
            <a:extLst>
              <a:ext uri="{FF2B5EF4-FFF2-40B4-BE49-F238E27FC236}">
                <a16:creationId xmlns:a16="http://schemas.microsoft.com/office/drawing/2014/main" id="{1557BA78-6E65-4EEB-AEB4-A03139A1A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900" y="1739900"/>
            <a:ext cx="1790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800" b="1">
                <a:solidFill>
                  <a:srgbClr val="0000FF"/>
                </a:solidFill>
              </a:rPr>
              <a:t>Snap seconds</a:t>
            </a:r>
            <a:endParaRPr lang="en-US" altLang="en-US" sz="1800" b="1">
              <a:solidFill>
                <a:srgbClr val="0000FF"/>
              </a:solidFill>
            </a:endParaRPr>
          </a:p>
        </p:txBody>
      </p:sp>
      <p:sp>
        <p:nvSpPr>
          <p:cNvPr id="12315" name="Text Box 30">
            <a:extLst>
              <a:ext uri="{FF2B5EF4-FFF2-40B4-BE49-F238E27FC236}">
                <a16:creationId xmlns:a16="http://schemas.microsoft.com/office/drawing/2014/main" id="{E4D5BEEE-19BF-4330-82B6-B9C71180E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" y="5168900"/>
            <a:ext cx="1790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800" b="1">
                <a:solidFill>
                  <a:srgbClr val="0000FF"/>
                </a:solidFill>
              </a:rPr>
              <a:t>Snap seconds</a:t>
            </a:r>
            <a:endParaRPr lang="en-US" altLang="en-US" sz="18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>
            <a:extLst>
              <a:ext uri="{FF2B5EF4-FFF2-40B4-BE49-F238E27FC236}">
                <a16:creationId xmlns:a16="http://schemas.microsoft.com/office/drawing/2014/main" id="{16FF3781-A998-4B60-8DF1-6E3AE85B20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en-GB" altLang="en-US" sz="2800" dirty="0"/>
              <a:t>Whole turns</a:t>
            </a:r>
            <a:endParaRPr lang="en-US" altLang="en-US" sz="2800" dirty="0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2079E536-3077-44F5-B8AF-6877C3D2F4F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42913" y="909638"/>
            <a:ext cx="4027487" cy="5441950"/>
          </a:xfrm>
          <a:noFill/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en-GB" altLang="en-US" sz="1200">
                <a:solidFill>
                  <a:schemeClr val="accent2"/>
                </a:solidFill>
              </a:rPr>
              <a:t>3 2 4 1 5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2 3 4 5 1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2 4 3 1 5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4 2 3 5 1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4 3 2 1 5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3 4 2 5 1</a:t>
            </a:r>
            <a:r>
              <a:rPr lang="en-GB" altLang="en-US" sz="1200">
                <a:solidFill>
                  <a:schemeClr val="accent2"/>
                </a:solidFill>
              </a:rPr>
              <a:t>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4 3 5 2 1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4 5 3 1 2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5 4 3 2 1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5 3 4 1 2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3 5 4 2 1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3  4 5 1 2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4 3 5 1 2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3 4 1 2 5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3 1 4 5 2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1 3 4 2 5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1 4 3 5 2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4 1 3 2 5</a:t>
            </a:r>
            <a:br>
              <a:rPr lang="en-GB" altLang="en-US" sz="1200" u="sng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1 4 2 3 5</a:t>
            </a:r>
            <a:r>
              <a:rPr lang="en-GB" altLang="en-US" sz="1200" u="sng">
                <a:solidFill>
                  <a:schemeClr val="accent2"/>
                </a:solidFill>
              </a:rPr>
              <a:t> </a:t>
            </a:r>
            <a:br>
              <a:rPr lang="en-GB" altLang="en-US" sz="1200" u="sng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1 2 4 5 3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2 1 4 3 5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2 4 1 5 3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4 2 1 3 5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4 1 2 5 3</a:t>
            </a:r>
            <a:br>
              <a:rPr lang="en-GB" altLang="en-US" sz="1200" u="sng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1 4 5 2 3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4 1 5 3 2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4 5 1 2 3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5 4 1 3 2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5 1 4 2 3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1 5 4 3 2</a:t>
            </a:r>
            <a:r>
              <a:rPr lang="en-GB" altLang="en-US" sz="1200"/>
              <a:t>  </a:t>
            </a:r>
            <a:br>
              <a:rPr lang="en-GB" altLang="en-US" sz="1200"/>
            </a:br>
            <a:r>
              <a:rPr lang="en-GB" altLang="en-US" sz="1400"/>
              <a:t> </a:t>
            </a:r>
            <a:br>
              <a:rPr lang="en-GB" altLang="en-US" sz="1400"/>
            </a:br>
            <a:r>
              <a:rPr lang="en-GB" altLang="en-US" sz="1400"/>
              <a:t> </a:t>
            </a:r>
            <a:r>
              <a:rPr lang="en-GB" altLang="en-US" sz="1600"/>
              <a:t> </a:t>
            </a:r>
            <a:br>
              <a:rPr lang="en-GB" altLang="en-US" sz="1600"/>
            </a:br>
            <a:r>
              <a:rPr lang="en-GB" altLang="en-US" sz="1600"/>
              <a:t> </a:t>
            </a:r>
          </a:p>
          <a:p>
            <a:pPr algn="r">
              <a:lnSpc>
                <a:spcPct val="100000"/>
              </a:lnSpc>
            </a:pPr>
            <a:r>
              <a:rPr lang="en-GB" altLang="en-US" sz="1600"/>
              <a:t>  </a:t>
            </a:r>
            <a:br>
              <a:rPr lang="en-GB" altLang="en-US" sz="1600"/>
            </a:br>
            <a:r>
              <a:rPr lang="en-GB" altLang="en-US" sz="1600"/>
              <a:t> </a:t>
            </a:r>
            <a:br>
              <a:rPr lang="en-GB" altLang="en-US" sz="1600"/>
            </a:br>
            <a:endParaRPr lang="en-GB" altLang="en-US" sz="1600"/>
          </a:p>
          <a:p>
            <a:pPr>
              <a:lnSpc>
                <a:spcPct val="100000"/>
              </a:lnSpc>
            </a:pPr>
            <a:br>
              <a:rPr lang="en-GB" altLang="en-US" sz="1600"/>
            </a:br>
            <a:endParaRPr lang="en-US" altLang="en-US" sz="1600"/>
          </a:p>
        </p:txBody>
      </p:sp>
      <p:sp>
        <p:nvSpPr>
          <p:cNvPr id="13316" name="Line 8">
            <a:extLst>
              <a:ext uri="{FF2B5EF4-FFF2-40B4-BE49-F238E27FC236}">
                <a16:creationId xmlns:a16="http://schemas.microsoft.com/office/drawing/2014/main" id="{023D87E6-CE09-486A-BD48-6864C5BB5F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1475" y="971550"/>
            <a:ext cx="0" cy="2190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7" name="Line 9">
            <a:extLst>
              <a:ext uri="{FF2B5EF4-FFF2-40B4-BE49-F238E27FC236}">
                <a16:creationId xmlns:a16="http://schemas.microsoft.com/office/drawing/2014/main" id="{935E5789-51EE-41DD-8886-91B53224A0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4775" y="1190625"/>
            <a:ext cx="276225" cy="352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8" name="Line 10">
            <a:extLst>
              <a:ext uri="{FF2B5EF4-FFF2-40B4-BE49-F238E27FC236}">
                <a16:creationId xmlns:a16="http://schemas.microsoft.com/office/drawing/2014/main" id="{29204BD2-ED48-4AD5-8643-0BEA73086E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1543050"/>
            <a:ext cx="4762" cy="2095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9" name="Line 11">
            <a:extLst>
              <a:ext uri="{FF2B5EF4-FFF2-40B4-BE49-F238E27FC236}">
                <a16:creationId xmlns:a16="http://schemas.microsoft.com/office/drawing/2014/main" id="{06D104D0-84E8-4C0B-92C8-098D6930E9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4775" y="1752600"/>
            <a:ext cx="152400" cy="1619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0" name="Line 12">
            <a:extLst>
              <a:ext uri="{FF2B5EF4-FFF2-40B4-BE49-F238E27FC236}">
                <a16:creationId xmlns:a16="http://schemas.microsoft.com/office/drawing/2014/main" id="{BA5333A7-BF10-4BA4-A850-9488F69C4B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02075" y="1905000"/>
            <a:ext cx="184150" cy="1809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1" name="Line 13">
            <a:extLst>
              <a:ext uri="{FF2B5EF4-FFF2-40B4-BE49-F238E27FC236}">
                <a16:creationId xmlns:a16="http://schemas.microsoft.com/office/drawing/2014/main" id="{D5ED23D2-4C5E-4777-9176-035622DD53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3188" y="2085975"/>
            <a:ext cx="0" cy="2095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2" name="Line 14">
            <a:extLst>
              <a:ext uri="{FF2B5EF4-FFF2-40B4-BE49-F238E27FC236}">
                <a16:creationId xmlns:a16="http://schemas.microsoft.com/office/drawing/2014/main" id="{D1A93853-D769-4AC3-B85A-F06D4EC8F4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5250" y="2262188"/>
            <a:ext cx="276225" cy="3762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3" name="Line 15">
            <a:extLst>
              <a:ext uri="{FF2B5EF4-FFF2-40B4-BE49-F238E27FC236}">
                <a16:creationId xmlns:a16="http://schemas.microsoft.com/office/drawing/2014/main" id="{D6A6CDA5-9DBF-4EC4-ABB0-AF585B5AB5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4775" y="2819400"/>
            <a:ext cx="27622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4" name="Line 16">
            <a:extLst>
              <a:ext uri="{FF2B5EF4-FFF2-40B4-BE49-F238E27FC236}">
                <a16:creationId xmlns:a16="http://schemas.microsoft.com/office/drawing/2014/main" id="{A1A58020-9AFA-42F7-B0A6-58E3420C368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1475" y="2619375"/>
            <a:ext cx="0" cy="200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5" name="Line 17">
            <a:extLst>
              <a:ext uri="{FF2B5EF4-FFF2-40B4-BE49-F238E27FC236}">
                <a16:creationId xmlns:a16="http://schemas.microsoft.com/office/drawing/2014/main" id="{B45E76EB-ADC8-44E0-8CFE-698CFDA237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5250" y="3181350"/>
            <a:ext cx="285750" cy="371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6" name="Line 18">
            <a:extLst>
              <a:ext uri="{FF2B5EF4-FFF2-40B4-BE49-F238E27FC236}">
                <a16:creationId xmlns:a16="http://schemas.microsoft.com/office/drawing/2014/main" id="{954B6AC0-FBF1-4B4D-884A-5DE1BC7C0F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552825"/>
            <a:ext cx="0" cy="195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7" name="Line 19">
            <a:extLst>
              <a:ext uri="{FF2B5EF4-FFF2-40B4-BE49-F238E27FC236}">
                <a16:creationId xmlns:a16="http://schemas.microsoft.com/office/drawing/2014/main" id="{CCDDC0B8-6DDD-4BF2-AABA-08E159002E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3825" y="3748088"/>
            <a:ext cx="266700" cy="371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8" name="Line 20">
            <a:extLst>
              <a:ext uri="{FF2B5EF4-FFF2-40B4-BE49-F238E27FC236}">
                <a16:creationId xmlns:a16="http://schemas.microsoft.com/office/drawing/2014/main" id="{B41185E4-5F65-4233-9C66-BAB090C705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9063" y="4110038"/>
            <a:ext cx="280987" cy="3667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9" name="Line 21">
            <a:extLst>
              <a:ext uri="{FF2B5EF4-FFF2-40B4-BE49-F238E27FC236}">
                <a16:creationId xmlns:a16="http://schemas.microsoft.com/office/drawing/2014/main" id="{A14C8C0E-093A-44ED-90A0-99F8F7C92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0525" y="4467225"/>
            <a:ext cx="0" cy="1905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0" name="Line 22">
            <a:extLst>
              <a:ext uri="{FF2B5EF4-FFF2-40B4-BE49-F238E27FC236}">
                <a16:creationId xmlns:a16="http://schemas.microsoft.com/office/drawing/2014/main" id="{C148A0A2-E134-45C9-9F68-6FA7A2D71E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4300" y="4657725"/>
            <a:ext cx="276225" cy="3508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1" name="Line 23">
            <a:extLst>
              <a:ext uri="{FF2B5EF4-FFF2-40B4-BE49-F238E27FC236}">
                <a16:creationId xmlns:a16="http://schemas.microsoft.com/office/drawing/2014/main" id="{56996B51-9668-424E-A4AA-96CBCFC7A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5005388"/>
            <a:ext cx="9525" cy="2190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2" name="Line 24">
            <a:extLst>
              <a:ext uri="{FF2B5EF4-FFF2-40B4-BE49-F238E27FC236}">
                <a16:creationId xmlns:a16="http://schemas.microsoft.com/office/drawing/2014/main" id="{078B171A-4E27-4771-B4F9-39D5932599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5224463"/>
            <a:ext cx="133350" cy="16192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3" name="Line 25">
            <a:extLst>
              <a:ext uri="{FF2B5EF4-FFF2-40B4-BE49-F238E27FC236}">
                <a16:creationId xmlns:a16="http://schemas.microsoft.com/office/drawing/2014/main" id="{5E57D1F9-EFE4-40C2-ACF1-9896119ACE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4775" y="5381625"/>
            <a:ext cx="133350" cy="1714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4" name="Line 26">
            <a:extLst>
              <a:ext uri="{FF2B5EF4-FFF2-40B4-BE49-F238E27FC236}">
                <a16:creationId xmlns:a16="http://schemas.microsoft.com/office/drawing/2014/main" id="{5E3C0C5D-1554-4DC2-A647-10D76A605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4775" y="5553075"/>
            <a:ext cx="9525" cy="2095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5" name="Line 27">
            <a:extLst>
              <a:ext uri="{FF2B5EF4-FFF2-40B4-BE49-F238E27FC236}">
                <a16:creationId xmlns:a16="http://schemas.microsoft.com/office/drawing/2014/main" id="{8629B829-0113-4EE3-BC88-37021EB8B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9063" y="5781675"/>
            <a:ext cx="261937" cy="333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6" name="Line 29">
            <a:extLst>
              <a:ext uri="{FF2B5EF4-FFF2-40B4-BE49-F238E27FC236}">
                <a16:creationId xmlns:a16="http://schemas.microsoft.com/office/drawing/2014/main" id="{295DE476-BB31-4F6A-84F2-610EDA4489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1475" y="6110288"/>
            <a:ext cx="0" cy="2047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7" name="Text Box 44">
            <a:extLst>
              <a:ext uri="{FF2B5EF4-FFF2-40B4-BE49-F238E27FC236}">
                <a16:creationId xmlns:a16="http://schemas.microsoft.com/office/drawing/2014/main" id="{0A65A59B-F509-4FA7-ADCA-EBB00981C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" y="1397000"/>
            <a:ext cx="26035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FF"/>
                </a:solidFill>
              </a:rPr>
              <a:t>Lead wrong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FF"/>
                </a:solidFill>
              </a:rPr>
              <a:t>Snap seconds at backstroke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FF"/>
                </a:solidFill>
              </a:rPr>
              <a:t>Lead right</a:t>
            </a:r>
            <a:endParaRPr lang="en-US" altLang="en-US" sz="1400" b="1">
              <a:solidFill>
                <a:srgbClr val="0000FF"/>
              </a:solidFill>
            </a:endParaRPr>
          </a:p>
        </p:txBody>
      </p:sp>
      <p:sp>
        <p:nvSpPr>
          <p:cNvPr id="13338" name="Text Box 45">
            <a:extLst>
              <a:ext uri="{FF2B5EF4-FFF2-40B4-BE49-F238E27FC236}">
                <a16:creationId xmlns:a16="http://schemas.microsoft.com/office/drawing/2014/main" id="{55FBC39D-F798-44D3-A6F1-9E22955E8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838700"/>
            <a:ext cx="26035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FF"/>
                </a:solidFill>
              </a:rPr>
              <a:t>Lead right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FF"/>
                </a:solidFill>
              </a:rPr>
              <a:t>Snap seconds at handstroke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 b="1">
                <a:solidFill>
                  <a:srgbClr val="0000FF"/>
                </a:solidFill>
              </a:rPr>
              <a:t>Lead wrong</a:t>
            </a:r>
            <a:endParaRPr lang="en-US" altLang="en-US" sz="1400" b="1">
              <a:solidFill>
                <a:srgbClr val="0000FF"/>
              </a:solidFill>
            </a:endParaRPr>
          </a:p>
        </p:txBody>
      </p:sp>
      <p:sp>
        <p:nvSpPr>
          <p:cNvPr id="27694" name="Rectangle 46">
            <a:extLst>
              <a:ext uri="{FF2B5EF4-FFF2-40B4-BE49-F238E27FC236}">
                <a16:creationId xmlns:a16="http://schemas.microsoft.com/office/drawing/2014/main" id="{1E75017E-F8D0-4301-AF1B-E8AE2E27D5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49800" y="1011238"/>
            <a:ext cx="4027488" cy="5111750"/>
          </a:xfrm>
        </p:spPr>
        <p:txBody>
          <a:bodyPr/>
          <a:lstStyle/>
          <a:p>
            <a:endParaRPr lang="en-GB" altLang="en-US" sz="1400"/>
          </a:p>
          <a:p>
            <a:br>
              <a:rPr lang="en-GB" altLang="en-US" sz="1400"/>
            </a:br>
            <a:r>
              <a:rPr lang="en-GB" altLang="en-US" sz="1400" b="1">
                <a:solidFill>
                  <a:srgbClr val="0000FF"/>
                </a:solidFill>
              </a:rPr>
              <a:t>First whole turn</a:t>
            </a:r>
          </a:p>
          <a:p>
            <a:endParaRPr lang="en-GB" altLang="en-US" sz="1400" b="1">
              <a:solidFill>
                <a:srgbClr val="0000FF"/>
              </a:solidFill>
            </a:endParaRPr>
          </a:p>
          <a:p>
            <a:endParaRPr lang="en-GB" altLang="en-US" sz="1400" b="1">
              <a:solidFill>
                <a:srgbClr val="0000FF"/>
              </a:solidFill>
            </a:endParaRPr>
          </a:p>
          <a:p>
            <a:endParaRPr lang="en-GB" altLang="en-US" sz="1400" b="1">
              <a:solidFill>
                <a:srgbClr val="0000FF"/>
              </a:solidFill>
            </a:endParaRPr>
          </a:p>
          <a:p>
            <a:endParaRPr lang="en-GB" altLang="en-US" sz="1400" b="1">
              <a:solidFill>
                <a:srgbClr val="0000FF"/>
              </a:solidFill>
            </a:endParaRPr>
          </a:p>
          <a:p>
            <a:endParaRPr lang="en-GB" altLang="en-US" sz="1400" b="1">
              <a:solidFill>
                <a:srgbClr val="0000FF"/>
              </a:solidFill>
            </a:endParaRPr>
          </a:p>
          <a:p>
            <a:br>
              <a:rPr lang="en-GB" altLang="en-US" sz="1400" b="1">
                <a:solidFill>
                  <a:srgbClr val="0000FF"/>
                </a:solidFill>
              </a:rPr>
            </a:br>
            <a:r>
              <a:rPr lang="en-GB" altLang="en-US" sz="1400" b="1">
                <a:solidFill>
                  <a:srgbClr val="0000FF"/>
                </a:solidFill>
              </a:rPr>
              <a:t>Last whole turn</a:t>
            </a:r>
            <a:endParaRPr lang="en-US" altLang="en-US" sz="1400" b="1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7200B3E3-23A6-4411-BA4C-EA105857E4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en-GB" altLang="en-US" sz="2800" dirty="0"/>
              <a:t>Half turns</a:t>
            </a:r>
            <a:endParaRPr lang="en-US" altLang="en-US" sz="2800" dirty="0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BE304FB9-66A0-460A-9406-5FFCD657E21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42913" y="909638"/>
            <a:ext cx="4027487" cy="5441950"/>
          </a:xfrm>
          <a:noFill/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en-GB" altLang="en-US" sz="1200">
                <a:solidFill>
                  <a:schemeClr val="accent2"/>
                </a:solidFill>
              </a:rPr>
              <a:t>3 2 4 1 5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2 3 4 5 1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2 4 3 1 5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4 2 3 5 1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4 3 2 1 5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3 4 2 5 1</a:t>
            </a:r>
            <a:r>
              <a:rPr lang="en-GB" altLang="en-US" sz="1200">
                <a:solidFill>
                  <a:schemeClr val="accent2"/>
                </a:solidFill>
              </a:rPr>
              <a:t>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4 3 5 2 1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4 5 3 1 2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5 4 3 2 1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5 3 4 1 2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3 5 4 2 1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3  4 5 1 2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4 3 5 1 2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3 4 1 2 5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3 1 4 5 2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1 3 4 2 5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1 4 3 5 2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4 1 3 2 5</a:t>
            </a:r>
            <a:br>
              <a:rPr lang="en-GB" altLang="en-US" sz="1200" u="sng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1 4 2 3 5</a:t>
            </a:r>
            <a:r>
              <a:rPr lang="en-GB" altLang="en-US" sz="1200" u="sng">
                <a:solidFill>
                  <a:schemeClr val="accent2"/>
                </a:solidFill>
              </a:rPr>
              <a:t> </a:t>
            </a:r>
            <a:br>
              <a:rPr lang="en-GB" altLang="en-US" sz="1200" u="sng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1 2 4 5 3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2 1 4 3 5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2 4 1 5 3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4 2 1 3 5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 u="sng">
                <a:solidFill>
                  <a:schemeClr val="accent2"/>
                </a:solidFill>
              </a:rPr>
              <a:t>4 1 2 5 3</a:t>
            </a:r>
            <a:br>
              <a:rPr lang="en-GB" altLang="en-US" sz="1200" u="sng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1 4 5 2 3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4 1 5 3 2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4 5 1 2 3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5 4 1 3 2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5 1 4 2 3 </a:t>
            </a:r>
            <a:br>
              <a:rPr lang="en-GB" altLang="en-US" sz="1200">
                <a:solidFill>
                  <a:schemeClr val="accent2"/>
                </a:solidFill>
              </a:rPr>
            </a:br>
            <a:r>
              <a:rPr lang="en-GB" altLang="en-US" sz="1200">
                <a:solidFill>
                  <a:schemeClr val="accent2"/>
                </a:solidFill>
              </a:rPr>
              <a:t>1 5 4 3 2</a:t>
            </a:r>
            <a:r>
              <a:rPr lang="en-GB" altLang="en-US" sz="1200"/>
              <a:t>  </a:t>
            </a:r>
            <a:br>
              <a:rPr lang="en-GB" altLang="en-US" sz="1200"/>
            </a:br>
            <a:r>
              <a:rPr lang="en-GB" altLang="en-US" sz="1400"/>
              <a:t> </a:t>
            </a:r>
            <a:br>
              <a:rPr lang="en-GB" altLang="en-US" sz="1400"/>
            </a:br>
            <a:r>
              <a:rPr lang="en-GB" altLang="en-US" sz="1400"/>
              <a:t> </a:t>
            </a:r>
            <a:r>
              <a:rPr lang="en-GB" altLang="en-US" sz="1600"/>
              <a:t> </a:t>
            </a:r>
            <a:br>
              <a:rPr lang="en-GB" altLang="en-US" sz="1600"/>
            </a:br>
            <a:r>
              <a:rPr lang="en-GB" altLang="en-US" sz="1600"/>
              <a:t> </a:t>
            </a:r>
          </a:p>
          <a:p>
            <a:pPr algn="r">
              <a:lnSpc>
                <a:spcPct val="100000"/>
              </a:lnSpc>
            </a:pPr>
            <a:r>
              <a:rPr lang="en-GB" altLang="en-US" sz="1600"/>
              <a:t>  </a:t>
            </a:r>
            <a:br>
              <a:rPr lang="en-GB" altLang="en-US" sz="1600"/>
            </a:br>
            <a:r>
              <a:rPr lang="en-GB" altLang="en-US" sz="1600"/>
              <a:t> </a:t>
            </a:r>
            <a:br>
              <a:rPr lang="en-GB" altLang="en-US" sz="1600"/>
            </a:br>
            <a:endParaRPr lang="en-GB" altLang="en-US" sz="1600"/>
          </a:p>
          <a:p>
            <a:pPr>
              <a:lnSpc>
                <a:spcPct val="100000"/>
              </a:lnSpc>
            </a:pPr>
            <a:br>
              <a:rPr lang="en-GB" altLang="en-US" sz="1600"/>
            </a:br>
            <a:endParaRPr lang="en-US" altLang="en-US" sz="1600"/>
          </a:p>
        </p:txBody>
      </p:sp>
      <p:sp>
        <p:nvSpPr>
          <p:cNvPr id="14340" name="Line 4">
            <a:extLst>
              <a:ext uri="{FF2B5EF4-FFF2-40B4-BE49-F238E27FC236}">
                <a16:creationId xmlns:a16="http://schemas.microsoft.com/office/drawing/2014/main" id="{206E1FF7-9E65-479F-BFA4-032005A44B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6238" y="962025"/>
            <a:ext cx="4762" cy="2381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1" name="Line 5">
            <a:extLst>
              <a:ext uri="{FF2B5EF4-FFF2-40B4-BE49-F238E27FC236}">
                <a16:creationId xmlns:a16="http://schemas.microsoft.com/office/drawing/2014/main" id="{3184D7E4-F711-4FB8-A295-F24C52AD16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4300" y="1190625"/>
            <a:ext cx="266700" cy="352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EF1A719F-10A6-4915-BDE6-073330ABA0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4300" y="1543050"/>
            <a:ext cx="9525" cy="209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3" name="Line 7">
            <a:extLst>
              <a:ext uri="{FF2B5EF4-FFF2-40B4-BE49-F238E27FC236}">
                <a16:creationId xmlns:a16="http://schemas.microsoft.com/office/drawing/2014/main" id="{EDE03B0D-6DC2-4530-A98E-95EE0A8CE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1752600"/>
            <a:ext cx="142875" cy="1619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8C80E826-745F-46FE-9D73-0B6B9C7B61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02075" y="1905000"/>
            <a:ext cx="184150" cy="180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B5E338F7-991A-4727-B457-C35F595362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03663" y="2076450"/>
            <a:ext cx="0" cy="2190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2BD481B8-3378-420C-A7E3-85413D74C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0013" y="2290763"/>
            <a:ext cx="271462" cy="3476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7" name="Line 11">
            <a:extLst>
              <a:ext uri="{FF2B5EF4-FFF2-40B4-BE49-F238E27FC236}">
                <a16:creationId xmlns:a16="http://schemas.microsoft.com/office/drawing/2014/main" id="{68CE2D30-71E9-4AED-8E40-4A1D9F8280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3188" y="2806700"/>
            <a:ext cx="277812" cy="376238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8" name="Line 12">
            <a:extLst>
              <a:ext uri="{FF2B5EF4-FFF2-40B4-BE49-F238E27FC236}">
                <a16:creationId xmlns:a16="http://schemas.microsoft.com/office/drawing/2014/main" id="{4EDE6432-4AB1-41B7-BA99-E87D02F13E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1475" y="2619375"/>
            <a:ext cx="0" cy="200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9" name="Line 13">
            <a:extLst>
              <a:ext uri="{FF2B5EF4-FFF2-40B4-BE49-F238E27FC236}">
                <a16:creationId xmlns:a16="http://schemas.microsoft.com/office/drawing/2014/main" id="{CD4390F5-A092-45EC-9E87-E7F424A1C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4300" y="3176588"/>
            <a:ext cx="266700" cy="376237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0" name="Line 14">
            <a:extLst>
              <a:ext uri="{FF2B5EF4-FFF2-40B4-BE49-F238E27FC236}">
                <a16:creationId xmlns:a16="http://schemas.microsoft.com/office/drawing/2014/main" id="{B3D170E0-949B-4AD5-A9C6-1D4E09BF40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6238" y="3552825"/>
            <a:ext cx="9525" cy="1857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F391D96F-EFCA-46CF-9F43-D0F06167DB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3825" y="3738563"/>
            <a:ext cx="276225" cy="366712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2" name="Line 16">
            <a:extLst>
              <a:ext uri="{FF2B5EF4-FFF2-40B4-BE49-F238E27FC236}">
                <a16:creationId xmlns:a16="http://schemas.microsoft.com/office/drawing/2014/main" id="{1C4F789F-2049-4FE6-A42F-C2D9D7D820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3825" y="4119563"/>
            <a:ext cx="276225" cy="357187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3" name="Line 17">
            <a:extLst>
              <a:ext uri="{FF2B5EF4-FFF2-40B4-BE49-F238E27FC236}">
                <a16:creationId xmlns:a16="http://schemas.microsoft.com/office/drawing/2014/main" id="{824472C9-BBF9-4D58-BD8A-4E34B8F025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5763" y="4467225"/>
            <a:ext cx="4762" cy="1952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C320C22E-1501-4D43-BA14-85C90CFC13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8588" y="4657725"/>
            <a:ext cx="252412" cy="338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5" name="Line 19">
            <a:extLst>
              <a:ext uri="{FF2B5EF4-FFF2-40B4-BE49-F238E27FC236}">
                <a16:creationId xmlns:a16="http://schemas.microsoft.com/office/drawing/2014/main" id="{438091B7-EA72-46EF-BB53-3E44125BCD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8588" y="4991100"/>
            <a:ext cx="4762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6" name="Line 20">
            <a:extLst>
              <a:ext uri="{FF2B5EF4-FFF2-40B4-BE49-F238E27FC236}">
                <a16:creationId xmlns:a16="http://schemas.microsoft.com/office/drawing/2014/main" id="{38B26872-FDBA-4E7E-B93F-61EF667E582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3825" y="5200650"/>
            <a:ext cx="133350" cy="1905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7" name="Line 21">
            <a:extLst>
              <a:ext uri="{FF2B5EF4-FFF2-40B4-BE49-F238E27FC236}">
                <a16:creationId xmlns:a16="http://schemas.microsoft.com/office/drawing/2014/main" id="{73A51CB8-AEA0-4D48-89B4-E025556883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4775" y="5381625"/>
            <a:ext cx="133350" cy="171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8" name="Line 22">
            <a:extLst>
              <a:ext uri="{FF2B5EF4-FFF2-40B4-BE49-F238E27FC236}">
                <a16:creationId xmlns:a16="http://schemas.microsoft.com/office/drawing/2014/main" id="{929B5CB5-0F1D-4B62-9026-3242768192A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5543550"/>
            <a:ext cx="0" cy="2238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9" name="Line 23">
            <a:extLst>
              <a:ext uri="{FF2B5EF4-FFF2-40B4-BE49-F238E27FC236}">
                <a16:creationId xmlns:a16="http://schemas.microsoft.com/office/drawing/2014/main" id="{67D81419-F34B-4C55-B8FA-EDD24AC3648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9538" y="5757863"/>
            <a:ext cx="271462" cy="3571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0" name="Line 24">
            <a:extLst>
              <a:ext uri="{FF2B5EF4-FFF2-40B4-BE49-F238E27FC236}">
                <a16:creationId xmlns:a16="http://schemas.microsoft.com/office/drawing/2014/main" id="{2F9FBC61-90FE-473E-883B-953B358D07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81475" y="6105525"/>
            <a:ext cx="4763" cy="209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4057" name="Rectangle 25">
            <a:extLst>
              <a:ext uri="{FF2B5EF4-FFF2-40B4-BE49-F238E27FC236}">
                <a16:creationId xmlns:a16="http://schemas.microsoft.com/office/drawing/2014/main" id="{6A00C036-35D9-43CF-9C6C-F46BE00BB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909638"/>
            <a:ext cx="4027488" cy="5378450"/>
          </a:xfrm>
        </p:spPr>
        <p:txBody>
          <a:bodyPr/>
          <a:lstStyle/>
          <a:p>
            <a:pPr algn="ctr"/>
            <a:endParaRPr lang="en-GB" altLang="en-US" sz="1600" b="1"/>
          </a:p>
          <a:p>
            <a:pPr algn="ctr"/>
            <a:endParaRPr lang="en-GB" altLang="en-US" sz="1800" b="1"/>
          </a:p>
          <a:p>
            <a:pPr algn="ctr"/>
            <a:endParaRPr lang="en-GB" altLang="en-US" sz="1000" b="1"/>
          </a:p>
          <a:p>
            <a:pPr algn="ctr"/>
            <a:endParaRPr lang="en-GB" altLang="en-US" sz="1000" b="1"/>
          </a:p>
          <a:p>
            <a:r>
              <a:rPr lang="en-GB" altLang="en-US" sz="1800">
                <a:solidFill>
                  <a:srgbClr val="00CC00"/>
                </a:solidFill>
                <a:cs typeface="Arial" panose="020B0604020202020204" pitchFamily="34" charset="0"/>
              </a:rPr>
              <a:t>First half turn</a:t>
            </a:r>
          </a:p>
          <a:p>
            <a:endParaRPr lang="en-GB" altLang="en-US" sz="1000">
              <a:solidFill>
                <a:srgbClr val="00CC00"/>
              </a:solidFill>
              <a:cs typeface="Arial" panose="020B0604020202020204" pitchFamily="34" charset="0"/>
            </a:endParaRPr>
          </a:p>
          <a:p>
            <a:r>
              <a:rPr lang="en-GB" altLang="en-US" sz="1800">
                <a:solidFill>
                  <a:srgbClr val="00CC00"/>
                </a:solidFill>
                <a:cs typeface="Arial" panose="020B0604020202020204" pitchFamily="34" charset="0"/>
              </a:rPr>
              <a:t>Second half turn</a:t>
            </a:r>
          </a:p>
          <a:p>
            <a:pPr algn="ctr"/>
            <a:endParaRPr lang="en-GB" altLang="en-US" sz="1800">
              <a:solidFill>
                <a:srgbClr val="00CC00"/>
              </a:solidFill>
              <a:cs typeface="Arial" panose="020B0604020202020204" pitchFamily="34" charset="0"/>
            </a:endParaRPr>
          </a:p>
          <a:p>
            <a:pPr algn="ctr"/>
            <a:endParaRPr lang="en-GB" altLang="en-US" sz="1800">
              <a:solidFill>
                <a:srgbClr val="00FF00"/>
              </a:solidFill>
              <a:cs typeface="Arial" panose="020B0604020202020204" pitchFamily="34" charset="0"/>
            </a:endParaRPr>
          </a:p>
          <a:p>
            <a:pPr algn="ctr"/>
            <a:br>
              <a:rPr lang="en-GB" altLang="en-US" sz="1600" b="1"/>
            </a:br>
            <a:endParaRPr lang="en-US" altLang="en-US" sz="1600" b="1"/>
          </a:p>
        </p:txBody>
      </p:sp>
      <p:sp>
        <p:nvSpPr>
          <p:cNvPr id="14362" name="Text Box 27">
            <a:extLst>
              <a:ext uri="{FF2B5EF4-FFF2-40B4-BE49-F238E27FC236}">
                <a16:creationId xmlns:a16="http://schemas.microsoft.com/office/drawing/2014/main" id="{B79877B1-F11C-4B47-9ED0-E1BBF0824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700" y="2971800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CC00"/>
                </a:solidFill>
              </a:rPr>
              <a:t>Point lead at hand</a:t>
            </a:r>
            <a:endParaRPr lang="en-US" altLang="en-US" sz="1800">
              <a:solidFill>
                <a:srgbClr val="00CC00"/>
              </a:solidFill>
            </a:endParaRPr>
          </a:p>
        </p:txBody>
      </p:sp>
      <p:sp>
        <p:nvSpPr>
          <p:cNvPr id="14363" name="Text Box 28">
            <a:extLst>
              <a:ext uri="{FF2B5EF4-FFF2-40B4-BE49-F238E27FC236}">
                <a16:creationId xmlns:a16="http://schemas.microsoft.com/office/drawing/2014/main" id="{D5BD88B8-2D9E-4707-8897-9E406C81A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700" y="3898900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800">
                <a:solidFill>
                  <a:srgbClr val="00CC00"/>
                </a:solidFill>
              </a:rPr>
              <a:t>Point lead at back</a:t>
            </a:r>
            <a:endParaRPr lang="en-US" altLang="en-US" sz="1800">
              <a:solidFill>
                <a:srgbClr val="00CC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C2AE1E0B-8C2C-4D05-ACDA-4A43CABEB1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en-GB" altLang="en-US" sz="2800" dirty="0"/>
              <a:t>Slow work – leading right and leading wrong</a:t>
            </a:r>
            <a:endParaRPr lang="en-US" altLang="en-US" sz="2800" dirty="0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EFAD5DA-AE1B-4AFF-8C84-7C56500F598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42913" y="900113"/>
            <a:ext cx="4027487" cy="5441950"/>
          </a:xfrm>
          <a:noFill/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en-GB" altLang="en-US" sz="1200" dirty="0">
                <a:solidFill>
                  <a:schemeClr val="accent2"/>
                </a:solidFill>
              </a:rPr>
              <a:t>3 2 4 1 5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2 3 4 5 1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2 4 3 1 5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4 2 3 5 1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4 3 2 1 5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u="sng" dirty="0">
                <a:solidFill>
                  <a:schemeClr val="accent2"/>
                </a:solidFill>
              </a:rPr>
              <a:t>3 4 2 5 1</a:t>
            </a:r>
            <a:r>
              <a:rPr lang="en-GB" altLang="en-US" sz="1200" dirty="0">
                <a:solidFill>
                  <a:schemeClr val="accent2"/>
                </a:solidFill>
              </a:rPr>
              <a:t>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4 3 5 2 1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4 5 3 1 2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5 4 3 2 1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5 3 4 1 2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3 5 4 2 1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u="sng" dirty="0">
                <a:solidFill>
                  <a:schemeClr val="accent2"/>
                </a:solidFill>
              </a:rPr>
              <a:t>3  4 5 1 2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4 3 5 1 2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3 4 1 2 5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3 1 4 5 2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1 3 4 2 5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1 4 3 5 2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u="sng" dirty="0">
                <a:solidFill>
                  <a:schemeClr val="accent2"/>
                </a:solidFill>
              </a:rPr>
              <a:t>4 1 3 2 5</a:t>
            </a:r>
            <a:br>
              <a:rPr lang="en-GB" altLang="en-US" sz="1200" u="sng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1 4 2 3 5</a:t>
            </a:r>
            <a:r>
              <a:rPr lang="en-GB" altLang="en-US" sz="1200" u="sng" dirty="0">
                <a:solidFill>
                  <a:schemeClr val="accent2"/>
                </a:solidFill>
              </a:rPr>
              <a:t> </a:t>
            </a:r>
            <a:br>
              <a:rPr lang="en-GB" altLang="en-US" sz="1200" u="sng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1 2 4 5 3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2 1 4 3 5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2 4 1 5 3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4 2 1 3 5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u="sng" dirty="0">
                <a:solidFill>
                  <a:schemeClr val="accent2"/>
                </a:solidFill>
              </a:rPr>
              <a:t>4 1 2 5 3</a:t>
            </a:r>
            <a:br>
              <a:rPr lang="en-GB" altLang="en-US" sz="1200" u="sng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1 4 5 2 3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4 1 5 3 2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4 5 1 2 3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5 4 1 3 2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5 1 4 2 3 </a:t>
            </a:r>
            <a:br>
              <a:rPr lang="en-GB" altLang="en-US" sz="1200" dirty="0">
                <a:solidFill>
                  <a:schemeClr val="accent2"/>
                </a:solidFill>
              </a:rPr>
            </a:br>
            <a:r>
              <a:rPr lang="en-GB" altLang="en-US" sz="1200" dirty="0">
                <a:solidFill>
                  <a:schemeClr val="accent2"/>
                </a:solidFill>
              </a:rPr>
              <a:t>1 5 4 3 2</a:t>
            </a:r>
            <a:r>
              <a:rPr lang="en-GB" altLang="en-US" sz="1200" dirty="0"/>
              <a:t>  </a:t>
            </a:r>
            <a:br>
              <a:rPr lang="en-GB" altLang="en-US" sz="1200" dirty="0"/>
            </a:br>
            <a:r>
              <a:rPr lang="en-GB" altLang="en-US" sz="1400" dirty="0"/>
              <a:t> </a:t>
            </a:r>
            <a:br>
              <a:rPr lang="en-GB" altLang="en-US" sz="1400" dirty="0"/>
            </a:br>
            <a:r>
              <a:rPr lang="en-GB" altLang="en-US" sz="1400" dirty="0"/>
              <a:t> </a:t>
            </a:r>
            <a:r>
              <a:rPr lang="en-GB" altLang="en-US" sz="1600" dirty="0"/>
              <a:t> </a:t>
            </a:r>
            <a:br>
              <a:rPr lang="en-GB" altLang="en-US" sz="1600" dirty="0"/>
            </a:br>
            <a:r>
              <a:rPr lang="en-GB" altLang="en-US" sz="1600" dirty="0"/>
              <a:t> </a:t>
            </a:r>
          </a:p>
          <a:p>
            <a:pPr algn="r">
              <a:lnSpc>
                <a:spcPct val="100000"/>
              </a:lnSpc>
            </a:pPr>
            <a:r>
              <a:rPr lang="en-GB" altLang="en-US" sz="1600" dirty="0"/>
              <a:t>  </a:t>
            </a:r>
            <a:br>
              <a:rPr lang="en-GB" altLang="en-US" sz="1600" dirty="0"/>
            </a:br>
            <a:r>
              <a:rPr lang="en-GB" altLang="en-US" sz="1600" dirty="0"/>
              <a:t> </a:t>
            </a:r>
            <a:br>
              <a:rPr lang="en-GB" altLang="en-US" sz="1600" dirty="0"/>
            </a:br>
            <a:endParaRPr lang="en-GB" altLang="en-US" sz="1600" dirty="0"/>
          </a:p>
          <a:p>
            <a:pPr>
              <a:lnSpc>
                <a:spcPct val="100000"/>
              </a:lnSpc>
            </a:pPr>
            <a:br>
              <a:rPr lang="en-GB" altLang="en-US" sz="1600" dirty="0"/>
            </a:br>
            <a:endParaRPr lang="en-US" altLang="en-US" sz="1600" dirty="0"/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8D4D9D3B-25D0-4DFE-825D-D819FB1E0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1475" y="971550"/>
            <a:ext cx="9525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5" name="Line 5">
            <a:extLst>
              <a:ext uri="{FF2B5EF4-FFF2-40B4-BE49-F238E27FC236}">
                <a16:creationId xmlns:a16="http://schemas.microsoft.com/office/drawing/2014/main" id="{A493749E-AD65-4390-BF70-E1EBB5A532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4300" y="1190625"/>
            <a:ext cx="266700" cy="352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6" name="Line 6">
            <a:extLst>
              <a:ext uri="{FF2B5EF4-FFF2-40B4-BE49-F238E27FC236}">
                <a16:creationId xmlns:a16="http://schemas.microsoft.com/office/drawing/2014/main" id="{2680C383-FEF1-44C2-B26C-1AE6A766C9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4300" y="1543050"/>
            <a:ext cx="9525" cy="209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E4A0C7DB-1311-4306-87C8-39BEAB3AD3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3825" y="1752600"/>
            <a:ext cx="133350" cy="1619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8" name="Line 8">
            <a:extLst>
              <a:ext uri="{FF2B5EF4-FFF2-40B4-BE49-F238E27FC236}">
                <a16:creationId xmlns:a16="http://schemas.microsoft.com/office/drawing/2014/main" id="{24DC7520-89EF-4EA6-BA89-93C77FA776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02075" y="1905000"/>
            <a:ext cx="184150" cy="180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9" name="Line 9">
            <a:extLst>
              <a:ext uri="{FF2B5EF4-FFF2-40B4-BE49-F238E27FC236}">
                <a16:creationId xmlns:a16="http://schemas.microsoft.com/office/drawing/2014/main" id="{7A90E2F4-D254-445E-9A4A-106516B1F9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8425" y="2095500"/>
            <a:ext cx="0" cy="204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5F49AB0C-1A9C-41D6-BB0A-84662B3967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3825" y="2295525"/>
            <a:ext cx="247650" cy="342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5C299D8C-F185-40F6-B40F-F6F8C9791C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4775" y="2819400"/>
            <a:ext cx="276225" cy="352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2" name="Line 12">
            <a:extLst>
              <a:ext uri="{FF2B5EF4-FFF2-40B4-BE49-F238E27FC236}">
                <a16:creationId xmlns:a16="http://schemas.microsoft.com/office/drawing/2014/main" id="{7BCC7534-DF26-40DC-B69A-799E28667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1475" y="2619375"/>
            <a:ext cx="0" cy="200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3" name="Line 13">
            <a:extLst>
              <a:ext uri="{FF2B5EF4-FFF2-40B4-BE49-F238E27FC236}">
                <a16:creationId xmlns:a16="http://schemas.microsoft.com/office/drawing/2014/main" id="{4B77A530-0C7B-49BE-A447-83924126D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5250" y="3167063"/>
            <a:ext cx="285750" cy="3857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4" name="Line 14">
            <a:extLst>
              <a:ext uri="{FF2B5EF4-FFF2-40B4-BE49-F238E27FC236}">
                <a16:creationId xmlns:a16="http://schemas.microsoft.com/office/drawing/2014/main" id="{9F3E8325-A433-4EAA-A713-104EC0D055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552825"/>
            <a:ext cx="0" cy="180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5" name="Line 15">
            <a:extLst>
              <a:ext uri="{FF2B5EF4-FFF2-40B4-BE49-F238E27FC236}">
                <a16:creationId xmlns:a16="http://schemas.microsoft.com/office/drawing/2014/main" id="{A6DF3FCD-D8B0-4D42-A202-FA5B56277F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3350" y="3738563"/>
            <a:ext cx="252413" cy="3667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6" name="Line 16">
            <a:extLst>
              <a:ext uri="{FF2B5EF4-FFF2-40B4-BE49-F238E27FC236}">
                <a16:creationId xmlns:a16="http://schemas.microsoft.com/office/drawing/2014/main" id="{AE06D67A-E66E-4277-8A59-23830E460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8588" y="4114800"/>
            <a:ext cx="271462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7" name="Line 17">
            <a:extLst>
              <a:ext uri="{FF2B5EF4-FFF2-40B4-BE49-F238E27FC236}">
                <a16:creationId xmlns:a16="http://schemas.microsoft.com/office/drawing/2014/main" id="{AC6E17D8-67E3-46B9-B6C6-6D0B72CAE3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00525" y="4467225"/>
            <a:ext cx="4763" cy="1857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8" name="Line 18">
            <a:extLst>
              <a:ext uri="{FF2B5EF4-FFF2-40B4-BE49-F238E27FC236}">
                <a16:creationId xmlns:a16="http://schemas.microsoft.com/office/drawing/2014/main" id="{17F834B7-CD70-4726-B1AC-C2FB376861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3825" y="4643438"/>
            <a:ext cx="271463" cy="352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9" name="Line 19">
            <a:extLst>
              <a:ext uri="{FF2B5EF4-FFF2-40B4-BE49-F238E27FC236}">
                <a16:creationId xmlns:a16="http://schemas.microsoft.com/office/drawing/2014/main" id="{B86A0145-627D-4F52-AEAB-043FB0CBAE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3825" y="4991100"/>
            <a:ext cx="9525" cy="2238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0" name="Line 20">
            <a:extLst>
              <a:ext uri="{FF2B5EF4-FFF2-40B4-BE49-F238E27FC236}">
                <a16:creationId xmlns:a16="http://schemas.microsoft.com/office/drawing/2014/main" id="{109268A7-D181-4AF9-B6A2-CC34DDF3E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3825" y="5200650"/>
            <a:ext cx="128588" cy="1857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1" name="Line 21">
            <a:extLst>
              <a:ext uri="{FF2B5EF4-FFF2-40B4-BE49-F238E27FC236}">
                <a16:creationId xmlns:a16="http://schemas.microsoft.com/office/drawing/2014/main" id="{3BA017D9-E9AB-4C2B-B269-F4E92A41DD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4775" y="5381625"/>
            <a:ext cx="133350" cy="171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2" name="Line 22">
            <a:extLst>
              <a:ext uri="{FF2B5EF4-FFF2-40B4-BE49-F238E27FC236}">
                <a16:creationId xmlns:a16="http://schemas.microsoft.com/office/drawing/2014/main" id="{AB2D0AE9-DFA7-4B75-A705-4D7ED1F165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9063" y="5543550"/>
            <a:ext cx="4762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3" name="Line 23">
            <a:extLst>
              <a:ext uri="{FF2B5EF4-FFF2-40B4-BE49-F238E27FC236}">
                <a16:creationId xmlns:a16="http://schemas.microsoft.com/office/drawing/2014/main" id="{3C3EDACB-F18D-4753-A044-7C2C1533A3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9063" y="5757863"/>
            <a:ext cx="261937" cy="3571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4" name="Line 24">
            <a:extLst>
              <a:ext uri="{FF2B5EF4-FFF2-40B4-BE49-F238E27FC236}">
                <a16:creationId xmlns:a16="http://schemas.microsoft.com/office/drawing/2014/main" id="{05A18F59-9ED8-4676-B756-F5589DDF9D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81475" y="6105525"/>
            <a:ext cx="4763" cy="209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81" name="Rectangle 25">
            <a:extLst>
              <a:ext uri="{FF2B5EF4-FFF2-40B4-BE49-F238E27FC236}">
                <a16:creationId xmlns:a16="http://schemas.microsoft.com/office/drawing/2014/main" id="{A0385B35-3F6E-4E02-BFAE-E51C48E7A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909638"/>
            <a:ext cx="4027488" cy="5378450"/>
          </a:xfrm>
        </p:spPr>
        <p:txBody>
          <a:bodyPr/>
          <a:lstStyle/>
          <a:p>
            <a:pPr algn="ctr"/>
            <a:r>
              <a:rPr lang="en-GB" altLang="en-US" sz="1400" b="1" dirty="0"/>
              <a:t>Thirds</a:t>
            </a:r>
            <a:br>
              <a:rPr lang="en-GB" altLang="en-US" sz="1400" b="1" dirty="0"/>
            </a:br>
            <a:endParaRPr lang="en-GB" altLang="en-US" sz="1400" b="1" dirty="0"/>
          </a:p>
          <a:p>
            <a:pPr algn="ctr"/>
            <a:r>
              <a:rPr lang="en-GB" altLang="en-US" sz="1400" b="1" dirty="0"/>
              <a:t>First whole turn</a:t>
            </a:r>
          </a:p>
          <a:p>
            <a:pPr algn="ctr"/>
            <a:endParaRPr lang="en-GB" altLang="en-US" sz="1400" b="1" dirty="0"/>
          </a:p>
          <a:p>
            <a:pPr algn="ctr"/>
            <a:br>
              <a:rPr lang="en-GB" altLang="en-US" sz="1400" b="1" dirty="0"/>
            </a:br>
            <a:r>
              <a:rPr lang="en-GB" altLang="en-US" sz="1400" b="1" dirty="0"/>
              <a:t>First half turn</a:t>
            </a:r>
          </a:p>
          <a:p>
            <a:pPr algn="ctr"/>
            <a:endParaRPr lang="en-GB" altLang="en-US" sz="1400" b="1" dirty="0"/>
          </a:p>
          <a:p>
            <a:pPr algn="ctr"/>
            <a:r>
              <a:rPr lang="en-GB" altLang="en-US" sz="1400" b="1" dirty="0"/>
              <a:t>Second half turn</a:t>
            </a:r>
          </a:p>
          <a:p>
            <a:pPr algn="ctr"/>
            <a:endParaRPr lang="en-GB" altLang="en-US" sz="1400" b="1" dirty="0"/>
          </a:p>
          <a:p>
            <a:pPr algn="ctr"/>
            <a:br>
              <a:rPr lang="en-GB" altLang="en-US" sz="1400" b="1" dirty="0"/>
            </a:br>
            <a:r>
              <a:rPr lang="en-GB" altLang="en-US" sz="1400" b="1" dirty="0"/>
              <a:t>Last whole turn</a:t>
            </a:r>
          </a:p>
          <a:p>
            <a:pPr algn="ctr"/>
            <a:br>
              <a:rPr lang="en-GB" altLang="en-US" sz="1400" b="1" dirty="0"/>
            </a:br>
            <a:r>
              <a:rPr lang="en-GB" altLang="en-US" sz="1400" b="1" dirty="0"/>
              <a:t>Thirds</a:t>
            </a:r>
          </a:p>
          <a:p>
            <a:pPr algn="ctr"/>
            <a:endParaRPr lang="en-US" altLang="en-US" sz="1400" b="1" dirty="0"/>
          </a:p>
        </p:txBody>
      </p:sp>
      <p:sp>
        <p:nvSpPr>
          <p:cNvPr id="15386" name="Text Box 26">
            <a:extLst>
              <a:ext uri="{FF2B5EF4-FFF2-40B4-BE49-F238E27FC236}">
                <a16:creationId xmlns:a16="http://schemas.microsoft.com/office/drawing/2014/main" id="{15D9DF07-3527-4F1F-BCAC-B38A964ED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778000"/>
            <a:ext cx="2273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5387" name="Text Box 31">
            <a:extLst>
              <a:ext uri="{FF2B5EF4-FFF2-40B4-BE49-F238E27FC236}">
                <a16:creationId xmlns:a16="http://schemas.microsoft.com/office/drawing/2014/main" id="{1E439FF4-5B67-4CDA-AB36-676DBFBCC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000500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B</a:t>
            </a:r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15388" name="Text Box 35">
            <a:extLst>
              <a:ext uri="{FF2B5EF4-FFF2-40B4-BE49-F238E27FC236}">
                <a16:creationId xmlns:a16="http://schemas.microsoft.com/office/drawing/2014/main" id="{3F956253-B050-4BC9-87C0-2FF6AF8D0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60700"/>
            <a:ext cx="25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H</a:t>
            </a:r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15389" name="Text Box 39">
            <a:extLst>
              <a:ext uri="{FF2B5EF4-FFF2-40B4-BE49-F238E27FC236}">
                <a16:creationId xmlns:a16="http://schemas.microsoft.com/office/drawing/2014/main" id="{9DF4D6CB-718F-4636-9585-B873F6B58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100" y="1371600"/>
            <a:ext cx="40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B</a:t>
            </a:r>
            <a:br>
              <a:rPr lang="en-GB" altLang="en-US" sz="1400">
                <a:solidFill>
                  <a:srgbClr val="FF0000"/>
                </a:solidFill>
              </a:rPr>
            </a:br>
            <a:r>
              <a:rPr lang="en-GB" altLang="en-US" sz="1400">
                <a:solidFill>
                  <a:srgbClr val="FF0000"/>
                </a:solidFill>
              </a:rPr>
              <a:t>H</a:t>
            </a:r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15390" name="Text Box 40">
            <a:extLst>
              <a:ext uri="{FF2B5EF4-FFF2-40B4-BE49-F238E27FC236}">
                <a16:creationId xmlns:a16="http://schemas.microsoft.com/office/drawing/2014/main" id="{EBC5015C-C2FE-4741-B029-873C57D58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400" y="4876800"/>
            <a:ext cx="40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HB</a:t>
            </a:r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15391" name="Text Box 41">
            <a:extLst>
              <a:ext uri="{FF2B5EF4-FFF2-40B4-BE49-F238E27FC236}">
                <a16:creationId xmlns:a16="http://schemas.microsoft.com/office/drawing/2014/main" id="{4103E9B8-C4DB-40EF-B065-3791B1199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4400" y="5422900"/>
            <a:ext cx="40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B</a:t>
            </a:r>
            <a:br>
              <a:rPr lang="en-GB" altLang="en-US" sz="1400">
                <a:solidFill>
                  <a:srgbClr val="FF0000"/>
                </a:solidFill>
              </a:rPr>
            </a:br>
            <a:r>
              <a:rPr lang="en-GB" altLang="en-US" sz="1400">
                <a:solidFill>
                  <a:srgbClr val="FF0000"/>
                </a:solidFill>
              </a:rPr>
              <a:t>H</a:t>
            </a:r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15392" name="Text Box 42">
            <a:extLst>
              <a:ext uri="{FF2B5EF4-FFF2-40B4-BE49-F238E27FC236}">
                <a16:creationId xmlns:a16="http://schemas.microsoft.com/office/drawing/2014/main" id="{E830CABE-7621-4C3D-BAD1-2EE3099FC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9800" y="1943100"/>
            <a:ext cx="40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HB</a:t>
            </a:r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15393" name="Text Box 43">
            <a:extLst>
              <a:ext uri="{FF2B5EF4-FFF2-40B4-BE49-F238E27FC236}">
                <a16:creationId xmlns:a16="http://schemas.microsoft.com/office/drawing/2014/main" id="{02153896-843C-4DB8-AF1E-9ED03BCF0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1485900"/>
            <a:ext cx="172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Lead wrong</a:t>
            </a:r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15394" name="Text Box 44">
            <a:extLst>
              <a:ext uri="{FF2B5EF4-FFF2-40B4-BE49-F238E27FC236}">
                <a16:creationId xmlns:a16="http://schemas.microsoft.com/office/drawing/2014/main" id="{88BD9FD7-B7EB-44D7-B019-55FBF2B4B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5537200"/>
            <a:ext cx="172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Lead wrong</a:t>
            </a:r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15395" name="Text Box 45">
            <a:extLst>
              <a:ext uri="{FF2B5EF4-FFF2-40B4-BE49-F238E27FC236}">
                <a16:creationId xmlns:a16="http://schemas.microsoft.com/office/drawing/2014/main" id="{77661D19-91CD-4976-B75D-DC8D360F1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2070100"/>
            <a:ext cx="172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Lead right</a:t>
            </a:r>
            <a:endParaRPr lang="en-US" altLang="en-US" sz="1400">
              <a:solidFill>
                <a:srgbClr val="FF0000"/>
              </a:solidFill>
            </a:endParaRPr>
          </a:p>
        </p:txBody>
      </p:sp>
      <p:sp>
        <p:nvSpPr>
          <p:cNvPr id="15396" name="Text Box 46">
            <a:extLst>
              <a:ext uri="{FF2B5EF4-FFF2-40B4-BE49-F238E27FC236}">
                <a16:creationId xmlns:a16="http://schemas.microsoft.com/office/drawing/2014/main" id="{ED4648EF-9825-434D-A588-A32009A26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800" y="4953000"/>
            <a:ext cx="172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</a:rPr>
              <a:t>Lead right</a:t>
            </a:r>
            <a:endParaRPr lang="en-US" altLang="en-US" sz="1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>
            <a:extLst>
              <a:ext uri="{FF2B5EF4-FFF2-40B4-BE49-F238E27FC236}">
                <a16:creationId xmlns:a16="http://schemas.microsoft.com/office/drawing/2014/main" id="{BDE86CFD-8FF3-4333-A8F4-A01B8FE42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en-GB" altLang="en-US" sz="2800" dirty="0"/>
              <a:t>Singles </a:t>
            </a:r>
            <a:endParaRPr lang="en-US" altLang="en-US" sz="2800" dirty="0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8C446F25-BB02-4D3A-8C1B-0FF612E916E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243284" y="1754362"/>
            <a:ext cx="1885588" cy="3600987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endParaRPr lang="en-GB" altLang="en-US" sz="16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00000"/>
              </a:lnSpc>
              <a:defRPr/>
            </a:pP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dirty="0"/>
              <a:t> 2 3 4 5</a:t>
            </a:r>
            <a:br>
              <a:rPr lang="en-GB" altLang="en-US" sz="1500" dirty="0"/>
            </a:br>
            <a:r>
              <a:rPr lang="en-GB" altLang="en-US" sz="1500" dirty="0"/>
              <a:t>2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dirty="0"/>
              <a:t> 3 5 4</a:t>
            </a:r>
            <a:br>
              <a:rPr lang="en-GB" altLang="en-US" sz="1500" dirty="0"/>
            </a:br>
            <a:r>
              <a:rPr lang="en-GB" altLang="en-US" sz="1500" u="sng" dirty="0"/>
              <a:t>2 3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u="sng" dirty="0"/>
              <a:t> 4 5</a:t>
            </a:r>
            <a:r>
              <a:rPr lang="en-GB" altLang="en-US" sz="1500" dirty="0"/>
              <a:t> </a:t>
            </a:r>
            <a:br>
              <a:rPr lang="en-GB" altLang="en-US" sz="1500" dirty="0"/>
            </a:br>
            <a:r>
              <a:rPr lang="en-GB" altLang="en-US" sz="1500" dirty="0"/>
              <a:t>3 2 4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dirty="0"/>
              <a:t> 5 </a:t>
            </a:r>
            <a:br>
              <a:rPr lang="en-GB" altLang="en-US" sz="1500" dirty="0"/>
            </a:br>
            <a:r>
              <a:rPr lang="en-GB" altLang="en-US" sz="1500" dirty="0"/>
              <a:t>2 3 4 5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dirty="0"/>
              <a:t> </a:t>
            </a:r>
            <a:br>
              <a:rPr lang="en-GB" altLang="en-US" sz="1500" dirty="0"/>
            </a:br>
            <a:r>
              <a:rPr lang="en-GB" altLang="en-US" sz="1500" dirty="0"/>
              <a:t>2 4 3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dirty="0"/>
              <a:t> 5 </a:t>
            </a:r>
            <a:br>
              <a:rPr lang="en-GB" altLang="en-US" sz="1500" dirty="0"/>
            </a:br>
            <a:r>
              <a:rPr lang="en-GB" altLang="en-US" sz="1500" dirty="0"/>
              <a:t>4 2 3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dirty="0"/>
              <a:t> 5 </a:t>
            </a:r>
            <a:br>
              <a:rPr lang="en-GB" altLang="en-US" sz="1500" dirty="0"/>
            </a:br>
            <a:r>
              <a:rPr lang="en-GB" altLang="en-US" sz="1500" dirty="0"/>
              <a:t>4 3 2 5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br>
              <a:rPr lang="en-GB" altLang="en-US" sz="1500" dirty="0"/>
            </a:br>
            <a:r>
              <a:rPr lang="en-GB" altLang="en-US" sz="1500" u="sng" dirty="0"/>
              <a:t>3 4 2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u="sng" dirty="0"/>
              <a:t> 5</a:t>
            </a:r>
            <a:r>
              <a:rPr lang="en-GB" altLang="en-US" sz="1500" dirty="0"/>
              <a:t> </a:t>
            </a:r>
            <a:br>
              <a:rPr lang="en-GB" altLang="en-US" sz="1500" dirty="0"/>
            </a:br>
            <a:r>
              <a:rPr lang="en-GB" altLang="en-US" sz="1500" dirty="0"/>
              <a:t>4 3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dirty="0"/>
              <a:t> 2 5</a:t>
            </a:r>
            <a:br>
              <a:rPr lang="en-GB" altLang="en-US" sz="1500" dirty="0"/>
            </a:br>
            <a:r>
              <a:rPr lang="en-GB" altLang="en-US" sz="1500" dirty="0"/>
              <a:t>4 </a:t>
            </a: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dirty="0"/>
              <a:t> 3 5 2</a:t>
            </a:r>
            <a:br>
              <a:rPr lang="en-GB" altLang="en-US" sz="1500" dirty="0"/>
            </a:br>
            <a:r>
              <a:rPr lang="en-GB" altLang="en-US" sz="1500" b="1" dirty="0">
                <a:solidFill>
                  <a:srgbClr val="FF0000"/>
                </a:solidFill>
              </a:rPr>
              <a:t>1</a:t>
            </a:r>
            <a:r>
              <a:rPr lang="en-GB" altLang="en-US" sz="1500" dirty="0"/>
              <a:t> 4 3 2 5</a:t>
            </a:r>
            <a:br>
              <a:rPr lang="en-GB" altLang="en-US" sz="1500" dirty="0"/>
            </a:br>
            <a:br>
              <a:rPr lang="en-GB" altLang="en-US" sz="1500" dirty="0"/>
            </a:br>
            <a:endParaRPr lang="en-US" altLang="en-US" sz="1500" dirty="0"/>
          </a:p>
        </p:txBody>
      </p:sp>
      <p:sp>
        <p:nvSpPr>
          <p:cNvPr id="16388" name="Text Box 18">
            <a:extLst>
              <a:ext uri="{FF2B5EF4-FFF2-40B4-BE49-F238E27FC236}">
                <a16:creationId xmlns:a16="http://schemas.microsoft.com/office/drawing/2014/main" id="{C55C08FF-2CF1-4674-8342-CB8F67CD9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051" y="3356848"/>
            <a:ext cx="15231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 dirty="0"/>
              <a:t>Cat’s ears</a:t>
            </a:r>
            <a:endParaRPr lang="en-US" altLang="en-US" sz="1800" dirty="0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0CE1BFCC-362F-4006-BB60-EE9967DAE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78651" y="896938"/>
            <a:ext cx="4027488" cy="54419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altLang="en-US" sz="1500" dirty="0"/>
              <a:t>4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3 5 1 </a:t>
            </a:r>
            <a:br>
              <a:rPr lang="en-GB" altLang="en-US" sz="1500" dirty="0"/>
            </a:br>
            <a:r>
              <a:rPr lang="en-GB" altLang="en-US" sz="1500" dirty="0"/>
              <a:t>4 3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1 5</a:t>
            </a:r>
            <a:br>
              <a:rPr lang="en-GB" altLang="en-US" sz="1500" dirty="0"/>
            </a:br>
            <a:r>
              <a:rPr lang="en-GB" altLang="en-US" sz="1500" u="sng" dirty="0"/>
              <a:t>3 4 </a:t>
            </a:r>
            <a:r>
              <a:rPr lang="en-GB" altLang="en-US" sz="1500" b="1" u="sng" dirty="0">
                <a:solidFill>
                  <a:srgbClr val="FF0000"/>
                </a:solidFill>
              </a:rPr>
              <a:t>2</a:t>
            </a:r>
            <a:r>
              <a:rPr lang="en-GB" altLang="en-US" sz="1500" u="sng" dirty="0"/>
              <a:t> 5 1</a:t>
            </a:r>
            <a:r>
              <a:rPr lang="en-GB" altLang="en-US" sz="1500" dirty="0"/>
              <a:t> </a:t>
            </a:r>
            <a:br>
              <a:rPr lang="en-GB" altLang="en-US" sz="1500" dirty="0"/>
            </a:br>
            <a:r>
              <a:rPr lang="en-GB" altLang="en-US" sz="1500" dirty="0"/>
              <a:t>4 3 5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1</a:t>
            </a:r>
            <a:br>
              <a:rPr lang="en-GB" altLang="en-US" sz="1500" dirty="0"/>
            </a:br>
            <a:r>
              <a:rPr lang="en-GB" altLang="en-US" sz="1500" dirty="0"/>
              <a:t>4 5 3 1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br>
              <a:rPr lang="en-GB" altLang="en-US" sz="1500" dirty="0"/>
            </a:br>
            <a:r>
              <a:rPr lang="en-GB" altLang="en-US" sz="1500" dirty="0"/>
              <a:t>5 4 3 </a:t>
            </a:r>
            <a:r>
              <a:rPr lang="en-GB" altLang="en-US" sz="1500" b="1" dirty="0">
                <a:solidFill>
                  <a:srgbClr val="FF0000"/>
                </a:solidFill>
              </a:rPr>
              <a:t>2 </a:t>
            </a:r>
            <a:r>
              <a:rPr lang="en-GB" altLang="en-US" sz="1500" dirty="0"/>
              <a:t>1</a:t>
            </a:r>
            <a:br>
              <a:rPr lang="en-GB" altLang="en-US" sz="1500" dirty="0"/>
            </a:br>
            <a:r>
              <a:rPr lang="en-GB" altLang="en-US" sz="1500" dirty="0"/>
              <a:t>5 3 4 1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br>
              <a:rPr lang="en-GB" altLang="en-US" sz="1500" dirty="0"/>
            </a:br>
            <a:r>
              <a:rPr lang="en-GB" altLang="en-US" sz="1500" dirty="0"/>
              <a:t>3 5 4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1</a:t>
            </a:r>
            <a:br>
              <a:rPr lang="en-GB" altLang="en-US" sz="1500" dirty="0"/>
            </a:br>
            <a:r>
              <a:rPr lang="en-GB" altLang="en-US" sz="1500" u="sng" dirty="0"/>
              <a:t>3 4 5 1 </a:t>
            </a:r>
            <a:r>
              <a:rPr lang="en-GB" altLang="en-US" sz="1500" b="1" u="sng" dirty="0">
                <a:solidFill>
                  <a:srgbClr val="FF0000"/>
                </a:solidFill>
              </a:rPr>
              <a:t>2</a:t>
            </a:r>
            <a:br>
              <a:rPr lang="en-GB" altLang="en-US" sz="1500" dirty="0"/>
            </a:br>
            <a:r>
              <a:rPr lang="en-GB" altLang="en-US" sz="1500" dirty="0"/>
              <a:t>4 3 1 5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</a:t>
            </a:r>
            <a:br>
              <a:rPr lang="en-GB" altLang="en-US" sz="1500" dirty="0"/>
            </a:br>
            <a:r>
              <a:rPr lang="en-GB" altLang="en-US" sz="1500" dirty="0"/>
              <a:t>3 4 1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b="1" dirty="0"/>
              <a:t> </a:t>
            </a:r>
            <a:r>
              <a:rPr lang="en-GB" altLang="en-US" sz="1500" dirty="0"/>
              <a:t>5</a:t>
            </a:r>
            <a:br>
              <a:rPr lang="en-GB" altLang="en-US" sz="1500" dirty="0"/>
            </a:br>
            <a:r>
              <a:rPr lang="en-GB" altLang="en-US" sz="1500" dirty="0"/>
              <a:t>3 1 4 5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br>
              <a:rPr lang="en-GB" altLang="en-US" sz="1500" dirty="0"/>
            </a:br>
            <a:r>
              <a:rPr lang="en-GB" altLang="en-US" sz="1500" dirty="0"/>
              <a:t>1 3 4 5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</a:t>
            </a:r>
            <a:br>
              <a:rPr lang="en-GB" altLang="en-US" sz="1500" dirty="0"/>
            </a:br>
            <a:r>
              <a:rPr lang="en-GB" altLang="en-US" sz="1500" dirty="0"/>
              <a:t>1 4 3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5 </a:t>
            </a:r>
            <a:br>
              <a:rPr lang="en-GB" altLang="en-US" sz="1500" dirty="0"/>
            </a:br>
            <a:r>
              <a:rPr lang="en-GB" altLang="en-US" sz="1500" u="sng" dirty="0"/>
              <a:t>4 1 3 5 </a:t>
            </a:r>
            <a:r>
              <a:rPr lang="en-GB" altLang="en-US" sz="1500" b="1" u="sng" dirty="0">
                <a:solidFill>
                  <a:srgbClr val="FF0000"/>
                </a:solidFill>
              </a:rPr>
              <a:t>2</a:t>
            </a:r>
            <a:br>
              <a:rPr lang="en-GB" altLang="en-US" sz="1500" u="sng" dirty="0"/>
            </a:br>
            <a:r>
              <a:rPr lang="en-GB" altLang="en-US" sz="1500" dirty="0"/>
              <a:t>1 4 5 3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u="sng" dirty="0">
                <a:solidFill>
                  <a:srgbClr val="FF0000"/>
                </a:solidFill>
              </a:rPr>
              <a:t> </a:t>
            </a:r>
            <a:br>
              <a:rPr lang="en-GB" altLang="en-US" sz="1500" u="sng" dirty="0"/>
            </a:br>
            <a:r>
              <a:rPr lang="en-GB" altLang="en-US" sz="1500" dirty="0"/>
              <a:t>1 5 4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3</a:t>
            </a:r>
            <a:br>
              <a:rPr lang="en-GB" altLang="en-US" sz="1500" dirty="0"/>
            </a:br>
            <a:r>
              <a:rPr lang="en-GB" altLang="en-US" sz="1500" dirty="0"/>
              <a:t>5 1 4 3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</a:t>
            </a:r>
            <a:br>
              <a:rPr lang="en-GB" altLang="en-US" sz="1500" dirty="0"/>
            </a:br>
            <a:r>
              <a:rPr lang="en-GB" altLang="en-US" sz="1500" dirty="0"/>
              <a:t>5 4 1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3</a:t>
            </a:r>
            <a:br>
              <a:rPr lang="en-GB" altLang="en-US" sz="1500" dirty="0"/>
            </a:br>
            <a:r>
              <a:rPr lang="en-GB" altLang="en-US" sz="1500" dirty="0"/>
              <a:t>4 5 1 3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br>
              <a:rPr lang="en-GB" altLang="en-US" sz="1500" dirty="0"/>
            </a:br>
            <a:r>
              <a:rPr lang="en-GB" altLang="en-US" sz="1500" u="sng" dirty="0"/>
              <a:t>4 1 5 </a:t>
            </a:r>
            <a:r>
              <a:rPr lang="en-GB" altLang="en-US" sz="1500" b="1" u="sng" dirty="0">
                <a:solidFill>
                  <a:srgbClr val="FF0000"/>
                </a:solidFill>
              </a:rPr>
              <a:t>2</a:t>
            </a:r>
            <a:r>
              <a:rPr lang="en-GB" altLang="en-US" sz="1500" u="sng" dirty="0"/>
              <a:t> 3</a:t>
            </a:r>
            <a:br>
              <a:rPr lang="en-GB" altLang="en-US" sz="1500" u="sng" dirty="0"/>
            </a:br>
            <a:r>
              <a:rPr lang="en-GB" altLang="en-US" sz="1500" dirty="0"/>
              <a:t>1 4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5 3 </a:t>
            </a:r>
            <a:br>
              <a:rPr lang="en-GB" altLang="en-US" sz="1500" dirty="0"/>
            </a:br>
            <a:r>
              <a:rPr lang="en-GB" altLang="en-US" sz="1500" dirty="0"/>
              <a:t>4 1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3 5</a:t>
            </a:r>
            <a:br>
              <a:rPr lang="en-GB" altLang="en-US" sz="1500" dirty="0"/>
            </a:br>
            <a:r>
              <a:rPr lang="en-GB" altLang="en-US" sz="1500" dirty="0"/>
              <a:t>4 </a:t>
            </a:r>
            <a:r>
              <a:rPr lang="en-GB" altLang="en-US" sz="1500" b="1" dirty="0">
                <a:solidFill>
                  <a:srgbClr val="FF0000"/>
                </a:solidFill>
              </a:rPr>
              <a:t>2</a:t>
            </a:r>
            <a:r>
              <a:rPr lang="en-GB" altLang="en-US" sz="1500" dirty="0"/>
              <a:t> 1 5 3 </a:t>
            </a:r>
            <a:br>
              <a:rPr lang="en-GB" altLang="en-US" sz="1500" dirty="0"/>
            </a:br>
            <a:br>
              <a:rPr lang="en-GB" altLang="en-US" sz="1200" dirty="0"/>
            </a:br>
            <a:endParaRPr lang="en-US" altLang="en-US" sz="1200" dirty="0"/>
          </a:p>
        </p:txBody>
      </p:sp>
      <p:sp>
        <p:nvSpPr>
          <p:cNvPr id="16390" name="Text Box 19">
            <a:extLst>
              <a:ext uri="{FF2B5EF4-FFF2-40B4-BE49-F238E27FC236}">
                <a16:creationId xmlns:a16="http://schemas.microsoft.com/office/drawing/2014/main" id="{DEA3B670-D963-4131-BAF8-A5B6BFC09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4776" y="3359467"/>
            <a:ext cx="162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800" dirty="0"/>
              <a:t>Coat hangers</a:t>
            </a:r>
            <a:endParaRPr lang="en-US" altLang="en-US" sz="1800" dirty="0"/>
          </a:p>
        </p:txBody>
      </p:sp>
      <p:sp>
        <p:nvSpPr>
          <p:cNvPr id="16391" name="Line 20">
            <a:extLst>
              <a:ext uri="{FF2B5EF4-FFF2-40B4-BE49-F238E27FC236}">
                <a16:creationId xmlns:a16="http://schemas.microsoft.com/office/drawing/2014/main" id="{BA86416F-3A33-479C-92E6-426B1AA53F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8370" y="2345450"/>
            <a:ext cx="330200" cy="4762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2" name="Line 21">
            <a:extLst>
              <a:ext uri="{FF2B5EF4-FFF2-40B4-BE49-F238E27FC236}">
                <a16:creationId xmlns:a16="http://schemas.microsoft.com/office/drawing/2014/main" id="{7D004703-4571-47E8-9BD9-683026A7791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4920" y="2834400"/>
            <a:ext cx="311150" cy="419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3" name="Line 22">
            <a:extLst>
              <a:ext uri="{FF2B5EF4-FFF2-40B4-BE49-F238E27FC236}">
                <a16:creationId xmlns:a16="http://schemas.microsoft.com/office/drawing/2014/main" id="{EB292ED8-1D59-4D2F-A53F-C9370BE9CF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8270" y="3266200"/>
            <a:ext cx="171450" cy="171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4" name="Line 23">
            <a:extLst>
              <a:ext uri="{FF2B5EF4-FFF2-40B4-BE49-F238E27FC236}">
                <a16:creationId xmlns:a16="http://schemas.microsoft.com/office/drawing/2014/main" id="{6F78B475-8193-44A4-8DF8-59FD48F10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270" y="3437650"/>
            <a:ext cx="6350" cy="260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5" name="Line 24">
            <a:extLst>
              <a:ext uri="{FF2B5EF4-FFF2-40B4-BE49-F238E27FC236}">
                <a16:creationId xmlns:a16="http://schemas.microsoft.com/office/drawing/2014/main" id="{3F8EF588-C488-4364-8F1E-5BFE47AA43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1920" y="3691650"/>
            <a:ext cx="171450" cy="2413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6" name="Line 25">
            <a:extLst>
              <a:ext uri="{FF2B5EF4-FFF2-40B4-BE49-F238E27FC236}">
                <a16:creationId xmlns:a16="http://schemas.microsoft.com/office/drawing/2014/main" id="{694F0D8C-8E36-4A96-BCA2-88357684D7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25870" y="3939300"/>
            <a:ext cx="323850" cy="425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7" name="Line 26">
            <a:extLst>
              <a:ext uri="{FF2B5EF4-FFF2-40B4-BE49-F238E27FC236}">
                <a16:creationId xmlns:a16="http://schemas.microsoft.com/office/drawing/2014/main" id="{1D5AAAD1-DA99-43BE-ACC1-606CE9AAF5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02020" y="4377450"/>
            <a:ext cx="317500" cy="4445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8" name="Line 27">
            <a:extLst>
              <a:ext uri="{FF2B5EF4-FFF2-40B4-BE49-F238E27FC236}">
                <a16:creationId xmlns:a16="http://schemas.microsoft.com/office/drawing/2014/main" id="{26972F3D-A7A1-48A7-B7A4-EB14FBC08A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5501" y="1009650"/>
            <a:ext cx="18415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9" name="Line 28">
            <a:extLst>
              <a:ext uri="{FF2B5EF4-FFF2-40B4-BE49-F238E27FC236}">
                <a16:creationId xmlns:a16="http://schemas.microsoft.com/office/drawing/2014/main" id="{C9E38BF5-F538-4A54-A472-5D02AA10E0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3301" y="1231900"/>
            <a:ext cx="0" cy="2413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0" name="Line 29">
            <a:extLst>
              <a:ext uri="{FF2B5EF4-FFF2-40B4-BE49-F238E27FC236}">
                <a16:creationId xmlns:a16="http://schemas.microsoft.com/office/drawing/2014/main" id="{4C89D7D2-750B-4BF7-9CFC-471D9BDE87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3301" y="1479550"/>
            <a:ext cx="330200" cy="4508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1" name="Line 30">
            <a:extLst>
              <a:ext uri="{FF2B5EF4-FFF2-40B4-BE49-F238E27FC236}">
                <a16:creationId xmlns:a16="http://schemas.microsoft.com/office/drawing/2014/main" id="{F72CD7A9-63D9-4A7B-B08F-B033E2E5FB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8401" y="1930400"/>
            <a:ext cx="165100" cy="2159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2" name="Line 31">
            <a:extLst>
              <a:ext uri="{FF2B5EF4-FFF2-40B4-BE49-F238E27FC236}">
                <a16:creationId xmlns:a16="http://schemas.microsoft.com/office/drawing/2014/main" id="{AA94365B-9B6B-46C6-AFEC-8DE42AD106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2051" y="2152650"/>
            <a:ext cx="165100" cy="222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3" name="Line 32">
            <a:extLst>
              <a:ext uri="{FF2B5EF4-FFF2-40B4-BE49-F238E27FC236}">
                <a16:creationId xmlns:a16="http://schemas.microsoft.com/office/drawing/2014/main" id="{F81961AB-A841-4D62-933C-4FE783BEF2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05701" y="2374900"/>
            <a:ext cx="177800" cy="234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4" name="Line 33">
            <a:extLst>
              <a:ext uri="{FF2B5EF4-FFF2-40B4-BE49-F238E27FC236}">
                <a16:creationId xmlns:a16="http://schemas.microsoft.com/office/drawing/2014/main" id="{B3098455-E300-4667-B0D3-488A1AB03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2051" y="2609850"/>
            <a:ext cx="165100" cy="222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5" name="Line 35">
            <a:extLst>
              <a:ext uri="{FF2B5EF4-FFF2-40B4-BE49-F238E27FC236}">
                <a16:creationId xmlns:a16="http://schemas.microsoft.com/office/drawing/2014/main" id="{7E7A35BF-BF0A-4798-91F6-BFE432898C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0801" y="2825750"/>
            <a:ext cx="6350" cy="24765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6" name="Line 36">
            <a:extLst>
              <a:ext uri="{FF2B5EF4-FFF2-40B4-BE49-F238E27FC236}">
                <a16:creationId xmlns:a16="http://schemas.microsoft.com/office/drawing/2014/main" id="{F945BDE3-6B91-474D-9B44-82FB0283DD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2051" y="3073400"/>
            <a:ext cx="171450" cy="22225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7" name="Line 37">
            <a:extLst>
              <a:ext uri="{FF2B5EF4-FFF2-40B4-BE49-F238E27FC236}">
                <a16:creationId xmlns:a16="http://schemas.microsoft.com/office/drawing/2014/main" id="{AB2D3DFA-15E2-40C0-A086-152D58CAA1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5701" y="3295650"/>
            <a:ext cx="165100" cy="22225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8" name="Line 38">
            <a:extLst>
              <a:ext uri="{FF2B5EF4-FFF2-40B4-BE49-F238E27FC236}">
                <a16:creationId xmlns:a16="http://schemas.microsoft.com/office/drawing/2014/main" id="{532EDF07-1703-4AFD-BB00-D00870E537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0801" y="3511550"/>
            <a:ext cx="0" cy="24765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9" name="Line 39">
            <a:extLst>
              <a:ext uri="{FF2B5EF4-FFF2-40B4-BE49-F238E27FC236}">
                <a16:creationId xmlns:a16="http://schemas.microsoft.com/office/drawing/2014/main" id="{E105D0A6-AEA9-49B2-B00D-272372FEF9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99351" y="3765550"/>
            <a:ext cx="165100" cy="22225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0" name="Line 41">
            <a:extLst>
              <a:ext uri="{FF2B5EF4-FFF2-40B4-BE49-F238E27FC236}">
                <a16:creationId xmlns:a16="http://schemas.microsoft.com/office/drawing/2014/main" id="{B6191D00-6814-403D-B3EE-A1B794DA85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3001" y="3975100"/>
            <a:ext cx="184150" cy="22225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1" name="Line 42">
            <a:extLst>
              <a:ext uri="{FF2B5EF4-FFF2-40B4-BE49-F238E27FC236}">
                <a16:creationId xmlns:a16="http://schemas.microsoft.com/office/drawing/2014/main" id="{1814AC74-CB92-4F09-873E-F95BF23BDC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0801" y="4197350"/>
            <a:ext cx="0" cy="24765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2" name="Line 43">
            <a:extLst>
              <a:ext uri="{FF2B5EF4-FFF2-40B4-BE49-F238E27FC236}">
                <a16:creationId xmlns:a16="http://schemas.microsoft.com/office/drawing/2014/main" id="{199ED20D-DE17-4CD6-8EFE-E58ABC51FD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8401" y="4457700"/>
            <a:ext cx="152400" cy="203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3" name="Line 44">
            <a:extLst>
              <a:ext uri="{FF2B5EF4-FFF2-40B4-BE49-F238E27FC236}">
                <a16:creationId xmlns:a16="http://schemas.microsoft.com/office/drawing/2014/main" id="{C84168B7-EEB9-42C4-996A-5607289DD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8401" y="4673600"/>
            <a:ext cx="165100" cy="209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4" name="Line 45">
            <a:extLst>
              <a:ext uri="{FF2B5EF4-FFF2-40B4-BE49-F238E27FC236}">
                <a16:creationId xmlns:a16="http://schemas.microsoft.com/office/drawing/2014/main" id="{EB08C9E6-6560-46FD-B8F3-C1EE692FDC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2051" y="4889500"/>
            <a:ext cx="1778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5" name="Line 46">
            <a:extLst>
              <a:ext uri="{FF2B5EF4-FFF2-40B4-BE49-F238E27FC236}">
                <a16:creationId xmlns:a16="http://schemas.microsoft.com/office/drawing/2014/main" id="{BD2CEC59-C44E-40DB-BFF3-48F704FCB58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2051" y="5111750"/>
            <a:ext cx="171450" cy="234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6" name="Line 47">
            <a:extLst>
              <a:ext uri="{FF2B5EF4-FFF2-40B4-BE49-F238E27FC236}">
                <a16:creationId xmlns:a16="http://schemas.microsoft.com/office/drawing/2014/main" id="{54AA6291-3EE8-4C07-9451-4E5C8436D0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53301" y="5353050"/>
            <a:ext cx="3302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7" name="Line 48">
            <a:extLst>
              <a:ext uri="{FF2B5EF4-FFF2-40B4-BE49-F238E27FC236}">
                <a16:creationId xmlns:a16="http://schemas.microsoft.com/office/drawing/2014/main" id="{E90A0288-EB06-46FB-A21B-41FDCEFFE1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46951" y="5797550"/>
            <a:ext cx="6350" cy="2476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8" name="Line 49">
            <a:extLst>
              <a:ext uri="{FF2B5EF4-FFF2-40B4-BE49-F238E27FC236}">
                <a16:creationId xmlns:a16="http://schemas.microsoft.com/office/drawing/2014/main" id="{E2275E17-E346-4C2D-8B6C-F1FEDE7E0E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00901" y="6045200"/>
            <a:ext cx="152400" cy="203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TZ mini PowerPoint template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TZ Case Study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Case Stud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Case Study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DTZ mini PowerPoint template</Template>
  <TotalTime>2607</TotalTime>
  <Words>1536</Words>
  <Application>Microsoft Office PowerPoint</Application>
  <PresentationFormat>On-screen Show (4:3)</PresentationFormat>
  <Paragraphs>125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Helvetica</vt:lpstr>
      <vt:lpstr>DTZ mini PowerPoint template</vt:lpstr>
      <vt:lpstr>Title and Content</vt:lpstr>
      <vt:lpstr>DTZ Case Study</vt:lpstr>
      <vt:lpstr>Stedman Doubles Toolbox</vt:lpstr>
      <vt:lpstr>Stedman is a principle </vt:lpstr>
      <vt:lpstr>Stedman backwork</vt:lpstr>
      <vt:lpstr>Slow work</vt:lpstr>
      <vt:lpstr>All that new jargon</vt:lpstr>
      <vt:lpstr>Whole turns</vt:lpstr>
      <vt:lpstr>Half turns</vt:lpstr>
      <vt:lpstr>Slow work – leading right and leading wrong</vt:lpstr>
      <vt:lpstr>Singles </vt:lpstr>
      <vt:lpstr>PowerPoint Presentation</vt:lpstr>
    </vt:vector>
  </TitlesOfParts>
  <Company>DTZ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Stub-Hub</dc:title>
  <dc:creator>cpearce</dc:creator>
  <cp:lastModifiedBy>Denise Tremain</cp:lastModifiedBy>
  <cp:revision>324</cp:revision>
  <dcterms:created xsi:type="dcterms:W3CDTF">2011-06-02T10:56:53Z</dcterms:created>
  <dcterms:modified xsi:type="dcterms:W3CDTF">2022-01-07T18:04:37Z</dcterms:modified>
</cp:coreProperties>
</file>