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79CE9A1A-8812-40A5-9476-369C8959D93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6F512008-C8F7-44BB-8AB4-AA61E2105EE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2708919"/>
            <a:ext cx="4013200" cy="504057"/>
          </a:xfrm>
        </p:spPr>
        <p:txBody>
          <a:bodyPr/>
          <a:lstStyle/>
          <a:p>
            <a:r>
              <a:rPr lang="en-GB" sz="2400" b="1" dirty="0" smtClean="0">
                <a:latin typeface="Harrington" panose="04040505050A02020702" pitchFamily="82" charset="0"/>
              </a:rPr>
              <a:t>Church Bell Ringing</a:t>
            </a:r>
            <a:endParaRPr lang="en-GB" sz="2400" b="1" dirty="0">
              <a:latin typeface="Harrington" panose="04040505050A02020702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64896" cy="648072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Harrington" panose="04040505050A02020702" pitchFamily="82" charset="0"/>
              </a:rPr>
              <a:t>Are you good at Computer Gaming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933056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Fast hand to eye co-ordination</a:t>
            </a:r>
          </a:p>
          <a:p>
            <a:r>
              <a:rPr lang="en-GB" dirty="0" smtClean="0"/>
              <a:t>Mathematical patterns and grids</a:t>
            </a:r>
          </a:p>
          <a:p>
            <a:r>
              <a:rPr lang="en-GB" dirty="0" smtClean="0"/>
              <a:t>Personal progress</a:t>
            </a:r>
          </a:p>
          <a:p>
            <a:r>
              <a:rPr lang="en-GB" dirty="0" smtClean="0"/>
              <a:t>Sociable team activity (gets you away from the screen)</a:t>
            </a:r>
          </a:p>
          <a:p>
            <a:r>
              <a:rPr lang="en-GB" dirty="0" smtClean="0"/>
              <a:t>Mental stimulation</a:t>
            </a:r>
          </a:p>
          <a:p>
            <a:endParaRPr lang="en-GB" dirty="0"/>
          </a:p>
          <a:p>
            <a:r>
              <a:rPr lang="en-GB" dirty="0" smtClean="0"/>
              <a:t>Interested in learning more?</a:t>
            </a:r>
          </a:p>
          <a:p>
            <a:endParaRPr lang="en-GB" dirty="0"/>
          </a:p>
          <a:p>
            <a:r>
              <a:rPr lang="en-GB" dirty="0" smtClean="0"/>
              <a:t>Call Dave on : Tel: *******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C:\Users\Admin\AppData\Local\Microsoft\Windows\INetCache\IE\BWVEH02B\Super_Mario_Bros_198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81128"/>
            <a:ext cx="24384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805" y="1087896"/>
            <a:ext cx="805254" cy="3048858"/>
          </a:xfrm>
          <a:prstGeom prst="rect">
            <a:avLst/>
          </a:prstGeom>
        </p:spPr>
      </p:pic>
      <p:pic>
        <p:nvPicPr>
          <p:cNvPr id="1030" name="Picture 6" descr="C:\Users\Admin\AppData\Local\Microsoft\Windows\INetCache\IE\BWVEH02B\pikachu_hd_by_alexdj94-d5a0dau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84" y="1088079"/>
            <a:ext cx="1274831" cy="117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506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24</TotalTime>
  <Words>46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BlackTie</vt:lpstr>
      <vt:lpstr>Are you good at Computer Gaming?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good at Computer Gaming?</dc:title>
  <dc:creator>Admin</dc:creator>
  <cp:lastModifiedBy>Admin</cp:lastModifiedBy>
  <cp:revision>3</cp:revision>
  <dcterms:created xsi:type="dcterms:W3CDTF">2017-07-03T09:47:53Z</dcterms:created>
  <dcterms:modified xsi:type="dcterms:W3CDTF">2017-07-03T10:12:08Z</dcterms:modified>
</cp:coreProperties>
</file>