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9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E7D9BC-D757-42E9-830C-61D0368DE632}" type="datetimeFigureOut">
              <a:rPr lang="en-GB" smtClean="0"/>
              <a:t>05/07/2017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77FF7D4-A7D2-45F4-A8F1-3567BC1DC3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656" y="4267200"/>
            <a:ext cx="6336704" cy="1816968"/>
          </a:xfrm>
        </p:spPr>
        <p:txBody>
          <a:bodyPr/>
          <a:lstStyle/>
          <a:p>
            <a:r>
              <a:rPr lang="en-GB" b="1" dirty="0" smtClean="0"/>
              <a:t>Are you trying find a memorable gift for a person who likes trying new things?</a:t>
            </a:r>
          </a:p>
          <a:p>
            <a:r>
              <a:rPr lang="en-GB" b="1" dirty="0" smtClean="0"/>
              <a:t>Perhaps you know someone who’s always fancied ringing a Church bell?</a:t>
            </a:r>
            <a:endParaRPr lang="en-GB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Bell Ringing Experience Day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6672" y="6084168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Accredited ringing teachers  at St Kevin’s Church are offering vouchers for a ‘Ringing Experience Day‘. </a:t>
            </a:r>
          </a:p>
          <a:p>
            <a:r>
              <a:rPr lang="en-GB" dirty="0" smtClean="0"/>
              <a:t>The recipient can arrange the date at their convenience to enjoy a private tour the tower, see these huge, ancient instruments up close, learn how to safely handle a Church bell and learn about this 400 year old tradition. A day can be booked for anyone over 9 years old, but any children should be accompanied by a parent or guardian. </a:t>
            </a:r>
          </a:p>
          <a:p>
            <a:r>
              <a:rPr lang="en-GB" dirty="0" smtClean="0"/>
              <a:t>For further information or to book a ringing experience for yourself or a friend,  please contact Trevor on: *********</a:t>
            </a:r>
            <a:endParaRPr lang="en-GB" dirty="0"/>
          </a:p>
        </p:txBody>
      </p:sp>
      <p:pic>
        <p:nvPicPr>
          <p:cNvPr id="1026" name="Picture 2" descr="C:\Users\Admin\AppData\Local\Microsoft\Windows\INetCache\IE\KRIRVU8M\Héraldique_meuble_Cloche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1" y="179513"/>
            <a:ext cx="1324166" cy="161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485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</TotalTime>
  <Words>137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Bell Ringing Experience 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Ringing Experience Day</dc:title>
  <dc:creator>Admin</dc:creator>
  <cp:lastModifiedBy>Admin</cp:lastModifiedBy>
  <cp:revision>2</cp:revision>
  <dcterms:created xsi:type="dcterms:W3CDTF">2017-07-05T15:49:13Z</dcterms:created>
  <dcterms:modified xsi:type="dcterms:W3CDTF">2017-07-05T16:02:48Z</dcterms:modified>
</cp:coreProperties>
</file>