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60" r:id="rId5"/>
    <p:sldId id="259" r:id="rId6"/>
    <p:sldId id="262" r:id="rId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997" autoAdjust="0"/>
    <p:restoredTop sz="94660"/>
  </p:normalViewPr>
  <p:slideViewPr>
    <p:cSldViewPr snapToGrid="0">
      <p:cViewPr varScale="1">
        <p:scale>
          <a:sx n="72" d="100"/>
          <a:sy n="72" d="100"/>
        </p:scale>
        <p:origin x="53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9" name="Group 88"/>
          <p:cNvGrpSpPr/>
          <p:nvPr/>
        </p:nvGrpSpPr>
        <p:grpSpPr>
          <a:xfrm>
            <a:off x="-329674" y="-59376"/>
            <a:ext cx="12515851" cy="6923798"/>
            <a:chOff x="-329674" y="-51881"/>
            <a:chExt cx="12515851" cy="6923798"/>
          </a:xfrm>
        </p:grpSpPr>
        <p:sp>
          <p:nvSpPr>
            <p:cNvPr id="90" name="Freeform 5"/>
            <p:cNvSpPr/>
            <p:nvPr/>
          </p:nvSpPr>
          <p:spPr bwMode="auto">
            <a:xfrm>
              <a:off x="-329674" y="1298404"/>
              <a:ext cx="9702800" cy="5573512"/>
            </a:xfrm>
            <a:custGeom>
              <a:avLst/>
              <a:gdLst/>
              <a:ahLst/>
              <a:cxnLst/>
              <a:rect l="0" t="0" r="r" b="b"/>
              <a:pathLst>
                <a:path w="2038" h="1169">
                  <a:moveTo>
                    <a:pt x="1752" y="1169"/>
                  </a:moveTo>
                  <a:cubicBezTo>
                    <a:pt x="2038" y="928"/>
                    <a:pt x="1673" y="513"/>
                    <a:pt x="1487" y="334"/>
                  </a:cubicBezTo>
                  <a:cubicBezTo>
                    <a:pt x="1316" y="170"/>
                    <a:pt x="1099" y="43"/>
                    <a:pt x="860" y="22"/>
                  </a:cubicBezTo>
                  <a:cubicBezTo>
                    <a:pt x="621" y="0"/>
                    <a:pt x="341" y="128"/>
                    <a:pt x="199" y="318"/>
                  </a:cubicBezTo>
                  <a:cubicBezTo>
                    <a:pt x="0" y="586"/>
                    <a:pt x="184" y="965"/>
                    <a:pt x="399" y="116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6"/>
            <p:cNvSpPr/>
            <p:nvPr/>
          </p:nvSpPr>
          <p:spPr bwMode="auto">
            <a:xfrm>
              <a:off x="670451" y="2018236"/>
              <a:ext cx="7373938" cy="4848892"/>
            </a:xfrm>
            <a:custGeom>
              <a:avLst/>
              <a:gdLst/>
              <a:ahLst/>
              <a:cxnLst/>
              <a:rect l="0" t="0" r="r" b="b"/>
              <a:pathLst>
                <a:path w="1549" h="1017">
                  <a:moveTo>
                    <a:pt x="1025" y="1016"/>
                  </a:moveTo>
                  <a:cubicBezTo>
                    <a:pt x="1223" y="971"/>
                    <a:pt x="1549" y="857"/>
                    <a:pt x="1443" y="592"/>
                  </a:cubicBezTo>
                  <a:cubicBezTo>
                    <a:pt x="1344" y="344"/>
                    <a:pt x="1041" y="111"/>
                    <a:pt x="782" y="53"/>
                  </a:cubicBezTo>
                  <a:cubicBezTo>
                    <a:pt x="545" y="0"/>
                    <a:pt x="275" y="117"/>
                    <a:pt x="150" y="329"/>
                  </a:cubicBezTo>
                  <a:cubicBezTo>
                    <a:pt x="0" y="584"/>
                    <a:pt x="243" y="911"/>
                    <a:pt x="477" y="1017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7"/>
            <p:cNvSpPr/>
            <p:nvPr/>
          </p:nvSpPr>
          <p:spPr bwMode="auto">
            <a:xfrm>
              <a:off x="251351" y="1788400"/>
              <a:ext cx="8035925" cy="5083516"/>
            </a:xfrm>
            <a:custGeom>
              <a:avLst/>
              <a:gdLst/>
              <a:ahLst/>
              <a:cxnLst/>
              <a:rect l="0" t="0" r="r" b="b"/>
              <a:pathLst>
                <a:path w="1688" h="1066">
                  <a:moveTo>
                    <a:pt x="1302" y="1066"/>
                  </a:moveTo>
                  <a:cubicBezTo>
                    <a:pt x="1416" y="1024"/>
                    <a:pt x="1551" y="962"/>
                    <a:pt x="1613" y="850"/>
                  </a:cubicBezTo>
                  <a:cubicBezTo>
                    <a:pt x="1688" y="715"/>
                    <a:pt x="1606" y="575"/>
                    <a:pt x="1517" y="471"/>
                  </a:cubicBezTo>
                  <a:cubicBezTo>
                    <a:pt x="1336" y="258"/>
                    <a:pt x="1084" y="62"/>
                    <a:pt x="798" y="28"/>
                  </a:cubicBezTo>
                  <a:cubicBezTo>
                    <a:pt x="559" y="0"/>
                    <a:pt x="317" y="138"/>
                    <a:pt x="181" y="333"/>
                  </a:cubicBezTo>
                  <a:cubicBezTo>
                    <a:pt x="0" y="592"/>
                    <a:pt x="191" y="907"/>
                    <a:pt x="420" y="10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8"/>
            <p:cNvSpPr/>
            <p:nvPr/>
          </p:nvSpPr>
          <p:spPr bwMode="auto">
            <a:xfrm>
              <a:off x="-1061" y="549842"/>
              <a:ext cx="10334625" cy="6322075"/>
            </a:xfrm>
            <a:custGeom>
              <a:avLst/>
              <a:gdLst/>
              <a:ahLst/>
              <a:cxnLst/>
              <a:rect l="0" t="0" r="r" b="b"/>
              <a:pathLst>
                <a:path w="2171" h="1326">
                  <a:moveTo>
                    <a:pt x="1873" y="1326"/>
                  </a:moveTo>
                  <a:cubicBezTo>
                    <a:pt x="2171" y="1045"/>
                    <a:pt x="1825" y="678"/>
                    <a:pt x="1609" y="473"/>
                  </a:cubicBezTo>
                  <a:cubicBezTo>
                    <a:pt x="1406" y="281"/>
                    <a:pt x="1159" y="116"/>
                    <a:pt x="880" y="63"/>
                  </a:cubicBezTo>
                  <a:cubicBezTo>
                    <a:pt x="545" y="0"/>
                    <a:pt x="214" y="161"/>
                    <a:pt x="0" y="42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9"/>
            <p:cNvSpPr/>
            <p:nvPr/>
          </p:nvSpPr>
          <p:spPr bwMode="auto">
            <a:xfrm>
              <a:off x="3701" y="6186246"/>
              <a:ext cx="504825" cy="681527"/>
            </a:xfrm>
            <a:custGeom>
              <a:avLst/>
              <a:gdLst/>
              <a:ahLst/>
              <a:cxnLst/>
              <a:rect l="0" t="0" r="r" b="b"/>
              <a:pathLst>
                <a:path w="106" h="143">
                  <a:moveTo>
                    <a:pt x="0" y="0"/>
                  </a:moveTo>
                  <a:cubicBezTo>
                    <a:pt x="35" y="54"/>
                    <a:pt x="70" y="101"/>
                    <a:pt x="106" y="143"/>
                  </a:cubicBezTo>
                </a:path>
              </a:pathLst>
            </a:custGeom>
            <a:noFill/>
            <a:ln w="4763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10"/>
            <p:cNvSpPr/>
            <p:nvPr/>
          </p:nvSpPr>
          <p:spPr bwMode="auto">
            <a:xfrm>
              <a:off x="-1061" y="-51881"/>
              <a:ext cx="11091863" cy="6923796"/>
            </a:xfrm>
            <a:custGeom>
              <a:avLst/>
              <a:gdLst/>
              <a:ahLst/>
              <a:cxnLst/>
              <a:rect l="0" t="0" r="r" b="b"/>
              <a:pathLst>
                <a:path w="2330" h="1452">
                  <a:moveTo>
                    <a:pt x="2046" y="1452"/>
                  </a:moveTo>
                  <a:cubicBezTo>
                    <a:pt x="2330" y="1153"/>
                    <a:pt x="2049" y="821"/>
                    <a:pt x="1813" y="601"/>
                  </a:cubicBezTo>
                  <a:cubicBezTo>
                    <a:pt x="1569" y="375"/>
                    <a:pt x="1282" y="179"/>
                    <a:pt x="956" y="97"/>
                  </a:cubicBezTo>
                  <a:cubicBezTo>
                    <a:pt x="572" y="0"/>
                    <a:pt x="292" y="101"/>
                    <a:pt x="0" y="3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11"/>
            <p:cNvSpPr/>
            <p:nvPr/>
          </p:nvSpPr>
          <p:spPr bwMode="auto">
            <a:xfrm>
              <a:off x="5426601" y="5579"/>
              <a:ext cx="5788025" cy="6847184"/>
            </a:xfrm>
            <a:custGeom>
              <a:avLst/>
              <a:gdLst/>
              <a:ahLst/>
              <a:cxnLst/>
              <a:rect l="0" t="0" r="r" b="b"/>
              <a:pathLst>
                <a:path w="1216" h="1436">
                  <a:moveTo>
                    <a:pt x="1094" y="1436"/>
                  </a:moveTo>
                  <a:cubicBezTo>
                    <a:pt x="1216" y="1114"/>
                    <a:pt x="904" y="770"/>
                    <a:pt x="709" y="551"/>
                  </a:cubicBezTo>
                  <a:cubicBezTo>
                    <a:pt x="509" y="327"/>
                    <a:pt x="274" y="127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7" name="Freeform 12"/>
            <p:cNvSpPr/>
            <p:nvPr/>
          </p:nvSpPr>
          <p:spPr bwMode="auto">
            <a:xfrm>
              <a:off x="-1061" y="5579"/>
              <a:ext cx="1057275" cy="614491"/>
            </a:xfrm>
            <a:custGeom>
              <a:avLst/>
              <a:gdLst/>
              <a:ahLst/>
              <a:cxnLst/>
              <a:rect l="0" t="0" r="r" b="b"/>
              <a:pathLst>
                <a:path w="222" h="129">
                  <a:moveTo>
                    <a:pt x="222" y="0"/>
                  </a:moveTo>
                  <a:cubicBezTo>
                    <a:pt x="152" y="35"/>
                    <a:pt x="76" y="78"/>
                    <a:pt x="0" y="12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8" name="Freeform 13"/>
            <p:cNvSpPr/>
            <p:nvPr/>
          </p:nvSpPr>
          <p:spPr bwMode="auto">
            <a:xfrm>
              <a:off x="5821889" y="5579"/>
              <a:ext cx="5588000" cy="6866337"/>
            </a:xfrm>
            <a:custGeom>
              <a:avLst/>
              <a:gdLst/>
              <a:ahLst/>
              <a:cxnLst/>
              <a:rect l="0" t="0" r="r" b="b"/>
              <a:pathLst>
                <a:path w="1174" h="1440">
                  <a:moveTo>
                    <a:pt x="1067" y="1440"/>
                  </a:moveTo>
                  <a:cubicBezTo>
                    <a:pt x="1174" y="1124"/>
                    <a:pt x="887" y="797"/>
                    <a:pt x="698" y="577"/>
                  </a:cubicBezTo>
                  <a:cubicBezTo>
                    <a:pt x="500" y="348"/>
                    <a:pt x="270" y="14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9" name="Freeform 14"/>
            <p:cNvSpPr/>
            <p:nvPr/>
          </p:nvSpPr>
          <p:spPr bwMode="auto">
            <a:xfrm>
              <a:off x="3701" y="790"/>
              <a:ext cx="595313" cy="352734"/>
            </a:xfrm>
            <a:custGeom>
              <a:avLst/>
              <a:gdLst/>
              <a:ahLst/>
              <a:cxnLst/>
              <a:rect l="0" t="0" r="r" b="b"/>
              <a:pathLst>
                <a:path w="125" h="74">
                  <a:moveTo>
                    <a:pt x="125" y="0"/>
                  </a:moveTo>
                  <a:cubicBezTo>
                    <a:pt x="85" y="22"/>
                    <a:pt x="43" y="47"/>
                    <a:pt x="0" y="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0" name="Freeform 15"/>
            <p:cNvSpPr/>
            <p:nvPr/>
          </p:nvSpPr>
          <p:spPr bwMode="auto">
            <a:xfrm>
              <a:off x="6012389" y="5579"/>
              <a:ext cx="5497513" cy="6866337"/>
            </a:xfrm>
            <a:custGeom>
              <a:avLst/>
              <a:gdLst/>
              <a:ahLst/>
              <a:cxnLst/>
              <a:rect l="0" t="0" r="r" b="b"/>
              <a:pathLst>
                <a:path w="1155" h="1440">
                  <a:moveTo>
                    <a:pt x="1056" y="1440"/>
                  </a:moveTo>
                  <a:cubicBezTo>
                    <a:pt x="1155" y="1123"/>
                    <a:pt x="875" y="801"/>
                    <a:pt x="686" y="580"/>
                  </a:cubicBezTo>
                  <a:cubicBezTo>
                    <a:pt x="491" y="352"/>
                    <a:pt x="264" y="145"/>
                    <a:pt x="0" y="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1" name="Freeform 16"/>
            <p:cNvSpPr/>
            <p:nvPr/>
          </p:nvSpPr>
          <p:spPr bwMode="auto">
            <a:xfrm>
              <a:off x="-1061" y="5579"/>
              <a:ext cx="357188" cy="213875"/>
            </a:xfrm>
            <a:custGeom>
              <a:avLst/>
              <a:gdLst/>
              <a:ahLst/>
              <a:cxnLst/>
              <a:rect l="0" t="0" r="r" b="b"/>
              <a:pathLst>
                <a:path w="75" h="45">
                  <a:moveTo>
                    <a:pt x="75" y="0"/>
                  </a:moveTo>
                  <a:cubicBezTo>
                    <a:pt x="50" y="14"/>
                    <a:pt x="25" y="29"/>
                    <a:pt x="0" y="45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2" name="Freeform 17"/>
            <p:cNvSpPr/>
            <p:nvPr/>
          </p:nvSpPr>
          <p:spPr bwMode="auto">
            <a:xfrm>
              <a:off x="6210826" y="790"/>
              <a:ext cx="5522913" cy="6871126"/>
            </a:xfrm>
            <a:custGeom>
              <a:avLst/>
              <a:gdLst/>
              <a:ahLst/>
              <a:cxnLst/>
              <a:rect l="0" t="0" r="r" b="b"/>
              <a:pathLst>
                <a:path w="1160" h="1441">
                  <a:moveTo>
                    <a:pt x="1053" y="1441"/>
                  </a:moveTo>
                  <a:cubicBezTo>
                    <a:pt x="1160" y="1129"/>
                    <a:pt x="892" y="817"/>
                    <a:pt x="705" y="599"/>
                  </a:cubicBezTo>
                  <a:cubicBezTo>
                    <a:pt x="503" y="365"/>
                    <a:pt x="270" y="152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3" name="Freeform 18"/>
            <p:cNvSpPr/>
            <p:nvPr/>
          </p:nvSpPr>
          <p:spPr bwMode="auto">
            <a:xfrm>
              <a:off x="6463239" y="5579"/>
              <a:ext cx="5413375" cy="6866337"/>
            </a:xfrm>
            <a:custGeom>
              <a:avLst/>
              <a:gdLst/>
              <a:ahLst/>
              <a:cxnLst/>
              <a:rect l="0" t="0" r="r" b="b"/>
              <a:pathLst>
                <a:path w="1137" h="1440">
                  <a:moveTo>
                    <a:pt x="1040" y="1440"/>
                  </a:moveTo>
                  <a:cubicBezTo>
                    <a:pt x="1137" y="1131"/>
                    <a:pt x="883" y="828"/>
                    <a:pt x="698" y="611"/>
                  </a:cubicBezTo>
                  <a:cubicBezTo>
                    <a:pt x="498" y="375"/>
                    <a:pt x="268" y="159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4" name="Freeform 19"/>
            <p:cNvSpPr/>
            <p:nvPr/>
          </p:nvSpPr>
          <p:spPr bwMode="auto">
            <a:xfrm>
              <a:off x="6877576" y="5579"/>
              <a:ext cx="5037138" cy="6861550"/>
            </a:xfrm>
            <a:custGeom>
              <a:avLst/>
              <a:gdLst/>
              <a:ahLst/>
              <a:cxnLst/>
              <a:rect l="0" t="0" r="r" b="b"/>
              <a:pathLst>
                <a:path w="1058" h="1439">
                  <a:moveTo>
                    <a:pt x="1011" y="1439"/>
                  </a:moveTo>
                  <a:cubicBezTo>
                    <a:pt x="1058" y="1131"/>
                    <a:pt x="825" y="841"/>
                    <a:pt x="648" y="617"/>
                  </a:cubicBezTo>
                  <a:cubicBezTo>
                    <a:pt x="462" y="383"/>
                    <a:pt x="248" y="16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5" name="Freeform 20"/>
            <p:cNvSpPr/>
            <p:nvPr/>
          </p:nvSpPr>
          <p:spPr bwMode="auto">
            <a:xfrm>
              <a:off x="8768289" y="5579"/>
              <a:ext cx="3417888" cy="2742066"/>
            </a:xfrm>
            <a:custGeom>
              <a:avLst/>
              <a:gdLst/>
              <a:ahLst/>
              <a:cxnLst/>
              <a:rect l="0" t="0" r="r" b="b"/>
              <a:pathLst>
                <a:path w="718" h="575">
                  <a:moveTo>
                    <a:pt x="718" y="575"/>
                  </a:moveTo>
                  <a:cubicBezTo>
                    <a:pt x="500" y="360"/>
                    <a:pt x="260" y="163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6" name="Freeform 21"/>
            <p:cNvSpPr/>
            <p:nvPr/>
          </p:nvSpPr>
          <p:spPr bwMode="auto">
            <a:xfrm>
              <a:off x="9235014" y="10367"/>
              <a:ext cx="2951163" cy="2555325"/>
            </a:xfrm>
            <a:custGeom>
              <a:avLst/>
              <a:gdLst/>
              <a:ahLst/>
              <a:cxnLst/>
              <a:rect l="0" t="0" r="r" b="b"/>
              <a:pathLst>
                <a:path w="620" h="536">
                  <a:moveTo>
                    <a:pt x="620" y="536"/>
                  </a:moveTo>
                  <a:cubicBezTo>
                    <a:pt x="404" y="314"/>
                    <a:pt x="196" y="13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7" name="Freeform 22"/>
            <p:cNvSpPr/>
            <p:nvPr/>
          </p:nvSpPr>
          <p:spPr bwMode="auto">
            <a:xfrm>
              <a:off x="10020826" y="5579"/>
              <a:ext cx="2165350" cy="1358265"/>
            </a:xfrm>
            <a:custGeom>
              <a:avLst/>
              <a:gdLst/>
              <a:ahLst/>
              <a:cxnLst/>
              <a:rect l="0" t="0" r="r" b="b"/>
              <a:pathLst>
                <a:path w="455" h="285">
                  <a:moveTo>
                    <a:pt x="0" y="0"/>
                  </a:moveTo>
                  <a:cubicBezTo>
                    <a:pt x="153" y="85"/>
                    <a:pt x="308" y="180"/>
                    <a:pt x="455" y="28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8" name="Freeform 23"/>
            <p:cNvSpPr/>
            <p:nvPr/>
          </p:nvSpPr>
          <p:spPr bwMode="auto">
            <a:xfrm>
              <a:off x="11290826" y="5579"/>
              <a:ext cx="895350" cy="534687"/>
            </a:xfrm>
            <a:custGeom>
              <a:avLst/>
              <a:gdLst/>
              <a:ahLst/>
              <a:cxnLst/>
              <a:rect l="0" t="0" r="r" b="b"/>
              <a:pathLst>
                <a:path w="188" h="112">
                  <a:moveTo>
                    <a:pt x="0" y="0"/>
                  </a:moveTo>
                  <a:cubicBezTo>
                    <a:pt x="63" y="36"/>
                    <a:pt x="126" y="73"/>
                    <a:pt x="188" y="112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9" name="Group 8"/>
          <p:cNvGrpSpPr/>
          <p:nvPr/>
        </p:nvGrpSpPr>
        <p:grpSpPr>
          <a:xfrm>
            <a:off x="1669293" y="1186483"/>
            <a:ext cx="8848345" cy="4477933"/>
            <a:chOff x="1669293" y="1186483"/>
            <a:chExt cx="8848345" cy="4477933"/>
          </a:xfrm>
        </p:grpSpPr>
        <p:sp>
          <p:nvSpPr>
            <p:cNvPr id="39" name="Rectangle 38"/>
            <p:cNvSpPr/>
            <p:nvPr/>
          </p:nvSpPr>
          <p:spPr>
            <a:xfrm>
              <a:off x="1674042" y="1186483"/>
              <a:ext cx="8843596" cy="71618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40" name="Isosceles Triangle 39"/>
            <p:cNvSpPr/>
            <p:nvPr/>
          </p:nvSpPr>
          <p:spPr>
            <a:xfrm rot="10800000">
              <a:off x="5892384" y="5313353"/>
              <a:ext cx="407233" cy="35106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41" name="Rectangle 40"/>
            <p:cNvSpPr/>
            <p:nvPr/>
          </p:nvSpPr>
          <p:spPr>
            <a:xfrm>
              <a:off x="1669293" y="1991156"/>
              <a:ext cx="8845667" cy="332219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9236" y="2075504"/>
            <a:ext cx="8679915" cy="1748729"/>
          </a:xfrm>
        </p:spPr>
        <p:txBody>
          <a:bodyPr bIns="0" anchor="b">
            <a:normAutofit/>
          </a:bodyPr>
          <a:lstStyle>
            <a:lvl1pPr algn="ctr">
              <a:lnSpc>
                <a:spcPct val="80000"/>
              </a:lnSpc>
              <a:defRPr sz="5400" spc="-150">
                <a:solidFill>
                  <a:srgbClr val="FFFE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9237" y="3906266"/>
            <a:ext cx="8673427" cy="1322587"/>
          </a:xfrm>
        </p:spPr>
        <p:txBody>
          <a:bodyPr tIns="0">
            <a:normAutofit/>
          </a:bodyPr>
          <a:lstStyle>
            <a:lvl1pPr marL="0" indent="0" algn="ctr">
              <a:lnSpc>
                <a:spcPct val="100000"/>
              </a:lnSpc>
              <a:buNone/>
              <a:defRPr sz="1800" b="0">
                <a:solidFill>
                  <a:srgbClr val="FFFEFF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 vert="horz" lIns="91440" tIns="45720" rIns="91440" bIns="45720" rtlCol="0" anchor="ctr"/>
          <a:lstStyle>
            <a:lvl1pPr>
              <a:defRPr lang="en-US"/>
            </a:lvl1pPr>
          </a:lstStyle>
          <a:p>
            <a:fld id="{B44935D8-A861-479A-A30A-C16692EEACDC}" type="datetimeFigureOut">
              <a:rPr lang="en-GB" smtClean="0"/>
              <a:t>27/02/2018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>
            <a:lvl1pPr algn="ctr">
              <a:defRPr/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fld id="{0B0B90D6-6CA8-499C-B706-67997A5D63D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174264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5" name="Group 74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76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7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8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9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0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1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22" name="Group 21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23" name="Rectangle 22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4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8632" y="2349925"/>
            <a:ext cx="3501196" cy="2456441"/>
          </a:xfrm>
        </p:spPr>
        <p:txBody>
          <a:bodyPr/>
          <a:lstStyle>
            <a:lvl1pPr>
              <a:defRPr>
                <a:solidFill>
                  <a:srgbClr val="FFFE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109983" y="794719"/>
            <a:ext cx="6275035" cy="5257090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4935D8-A861-479A-A30A-C16692EEACDC}" type="datetimeFigureOut">
              <a:rPr lang="en-GB" smtClean="0"/>
              <a:t>27/02/2018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0B90D6-6CA8-499C-B706-67997A5D63D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460076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5" name="Group 74"/>
          <p:cNvGrpSpPr/>
          <p:nvPr/>
        </p:nvGrpSpPr>
        <p:grpSpPr>
          <a:xfrm flipH="1">
            <a:off x="0" y="0"/>
            <a:ext cx="12584114" cy="6853238"/>
            <a:chOff x="-417513" y="0"/>
            <a:chExt cx="12584114" cy="6853238"/>
          </a:xfrm>
        </p:grpSpPr>
        <p:sp>
          <p:nvSpPr>
            <p:cNvPr id="76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7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8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9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0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1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22" name="Group 21"/>
          <p:cNvGrpSpPr/>
          <p:nvPr/>
        </p:nvGrpSpPr>
        <p:grpSpPr>
          <a:xfrm>
            <a:off x="7718948" y="1699589"/>
            <a:ext cx="3674476" cy="3470421"/>
            <a:chOff x="697883" y="1816768"/>
            <a:chExt cx="3674476" cy="3470421"/>
          </a:xfrm>
        </p:grpSpPr>
        <p:sp>
          <p:nvSpPr>
            <p:cNvPr id="23" name="Rectangle 22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4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807437" y="2349925"/>
            <a:ext cx="3501195" cy="2456442"/>
          </a:xfrm>
        </p:spPr>
        <p:txBody>
          <a:bodyPr vert="eaVert"/>
          <a:lstStyle>
            <a:lvl1pPr algn="l">
              <a:lnSpc>
                <a:spcPct val="80000"/>
              </a:lnSpc>
              <a:defRPr>
                <a:solidFill>
                  <a:srgbClr val="FFFE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02747" y="798444"/>
            <a:ext cx="6268622" cy="5257303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lstStyle/>
          <a:p>
            <a:fld id="{B44935D8-A861-479A-A30A-C16692EEACDC}" type="datetimeFigureOut">
              <a:rPr lang="en-GB" smtClean="0"/>
              <a:t>27/02/2018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fld id="{0B0B90D6-6CA8-499C-B706-67997A5D63D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685196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0" name="Group 79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81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7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8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9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0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1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27" name="Group 26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28" name="Rectangle 27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8631" y="2349925"/>
            <a:ext cx="3498979" cy="2456442"/>
          </a:xfrm>
        </p:spPr>
        <p:txBody>
          <a:bodyPr/>
          <a:lstStyle>
            <a:lvl1pPr>
              <a:defRPr>
                <a:solidFill>
                  <a:srgbClr val="FFFE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18447" y="803186"/>
            <a:ext cx="6281873" cy="5248622"/>
          </a:xfrm>
        </p:spPr>
        <p:txBody>
          <a:bodyPr anchor="ctr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4935D8-A861-479A-A30A-C16692EEACDC}" type="datetimeFigureOut">
              <a:rPr lang="en-GB" smtClean="0"/>
              <a:t>27/02/2018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0B90D6-6CA8-499C-B706-67997A5D63D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794715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7" name="Group 76"/>
          <p:cNvGrpSpPr/>
          <p:nvPr/>
        </p:nvGrpSpPr>
        <p:grpSpPr>
          <a:xfrm>
            <a:off x="-329674" y="-59376"/>
            <a:ext cx="12515851" cy="6923798"/>
            <a:chOff x="-329674" y="-51881"/>
            <a:chExt cx="12515851" cy="6923798"/>
          </a:xfrm>
        </p:grpSpPr>
        <p:sp>
          <p:nvSpPr>
            <p:cNvPr id="78" name="Freeform 5"/>
            <p:cNvSpPr/>
            <p:nvPr/>
          </p:nvSpPr>
          <p:spPr bwMode="auto">
            <a:xfrm>
              <a:off x="-329674" y="1298404"/>
              <a:ext cx="9702800" cy="5573512"/>
            </a:xfrm>
            <a:custGeom>
              <a:avLst/>
              <a:gdLst/>
              <a:ahLst/>
              <a:cxnLst/>
              <a:rect l="0" t="0" r="r" b="b"/>
              <a:pathLst>
                <a:path w="2038" h="1169">
                  <a:moveTo>
                    <a:pt x="1752" y="1169"/>
                  </a:moveTo>
                  <a:cubicBezTo>
                    <a:pt x="2038" y="928"/>
                    <a:pt x="1673" y="513"/>
                    <a:pt x="1487" y="334"/>
                  </a:cubicBezTo>
                  <a:cubicBezTo>
                    <a:pt x="1316" y="170"/>
                    <a:pt x="1099" y="43"/>
                    <a:pt x="860" y="22"/>
                  </a:cubicBezTo>
                  <a:cubicBezTo>
                    <a:pt x="621" y="0"/>
                    <a:pt x="341" y="128"/>
                    <a:pt x="199" y="318"/>
                  </a:cubicBezTo>
                  <a:cubicBezTo>
                    <a:pt x="0" y="586"/>
                    <a:pt x="184" y="965"/>
                    <a:pt x="399" y="116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9" name="Freeform 6"/>
            <p:cNvSpPr/>
            <p:nvPr/>
          </p:nvSpPr>
          <p:spPr bwMode="auto">
            <a:xfrm>
              <a:off x="670451" y="2018236"/>
              <a:ext cx="7373938" cy="4848892"/>
            </a:xfrm>
            <a:custGeom>
              <a:avLst/>
              <a:gdLst/>
              <a:ahLst/>
              <a:cxnLst/>
              <a:rect l="0" t="0" r="r" b="b"/>
              <a:pathLst>
                <a:path w="1549" h="1017">
                  <a:moveTo>
                    <a:pt x="1025" y="1016"/>
                  </a:moveTo>
                  <a:cubicBezTo>
                    <a:pt x="1223" y="971"/>
                    <a:pt x="1549" y="857"/>
                    <a:pt x="1443" y="592"/>
                  </a:cubicBezTo>
                  <a:cubicBezTo>
                    <a:pt x="1344" y="344"/>
                    <a:pt x="1041" y="111"/>
                    <a:pt x="782" y="53"/>
                  </a:cubicBezTo>
                  <a:cubicBezTo>
                    <a:pt x="545" y="0"/>
                    <a:pt x="275" y="117"/>
                    <a:pt x="150" y="329"/>
                  </a:cubicBezTo>
                  <a:cubicBezTo>
                    <a:pt x="0" y="584"/>
                    <a:pt x="243" y="911"/>
                    <a:pt x="477" y="1017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0" name="Freeform 7"/>
            <p:cNvSpPr/>
            <p:nvPr/>
          </p:nvSpPr>
          <p:spPr bwMode="auto">
            <a:xfrm>
              <a:off x="251351" y="1788400"/>
              <a:ext cx="8035925" cy="5083516"/>
            </a:xfrm>
            <a:custGeom>
              <a:avLst/>
              <a:gdLst/>
              <a:ahLst/>
              <a:cxnLst/>
              <a:rect l="0" t="0" r="r" b="b"/>
              <a:pathLst>
                <a:path w="1688" h="1066">
                  <a:moveTo>
                    <a:pt x="1302" y="1066"/>
                  </a:moveTo>
                  <a:cubicBezTo>
                    <a:pt x="1416" y="1024"/>
                    <a:pt x="1551" y="962"/>
                    <a:pt x="1613" y="850"/>
                  </a:cubicBezTo>
                  <a:cubicBezTo>
                    <a:pt x="1688" y="715"/>
                    <a:pt x="1606" y="575"/>
                    <a:pt x="1517" y="471"/>
                  </a:cubicBezTo>
                  <a:cubicBezTo>
                    <a:pt x="1336" y="258"/>
                    <a:pt x="1084" y="62"/>
                    <a:pt x="798" y="28"/>
                  </a:cubicBezTo>
                  <a:cubicBezTo>
                    <a:pt x="559" y="0"/>
                    <a:pt x="317" y="138"/>
                    <a:pt x="181" y="333"/>
                  </a:cubicBezTo>
                  <a:cubicBezTo>
                    <a:pt x="0" y="592"/>
                    <a:pt x="191" y="907"/>
                    <a:pt x="420" y="10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1" name="Freeform 8"/>
            <p:cNvSpPr/>
            <p:nvPr/>
          </p:nvSpPr>
          <p:spPr bwMode="auto">
            <a:xfrm>
              <a:off x="-1061" y="549842"/>
              <a:ext cx="10334625" cy="6322075"/>
            </a:xfrm>
            <a:custGeom>
              <a:avLst/>
              <a:gdLst/>
              <a:ahLst/>
              <a:cxnLst/>
              <a:rect l="0" t="0" r="r" b="b"/>
              <a:pathLst>
                <a:path w="2171" h="1326">
                  <a:moveTo>
                    <a:pt x="1873" y="1326"/>
                  </a:moveTo>
                  <a:cubicBezTo>
                    <a:pt x="2171" y="1045"/>
                    <a:pt x="1825" y="678"/>
                    <a:pt x="1609" y="473"/>
                  </a:cubicBezTo>
                  <a:cubicBezTo>
                    <a:pt x="1406" y="281"/>
                    <a:pt x="1159" y="116"/>
                    <a:pt x="880" y="63"/>
                  </a:cubicBezTo>
                  <a:cubicBezTo>
                    <a:pt x="545" y="0"/>
                    <a:pt x="214" y="161"/>
                    <a:pt x="0" y="42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9"/>
            <p:cNvSpPr/>
            <p:nvPr/>
          </p:nvSpPr>
          <p:spPr bwMode="auto">
            <a:xfrm>
              <a:off x="3701" y="6186246"/>
              <a:ext cx="504825" cy="681527"/>
            </a:xfrm>
            <a:custGeom>
              <a:avLst/>
              <a:gdLst/>
              <a:ahLst/>
              <a:cxnLst/>
              <a:rect l="0" t="0" r="r" b="b"/>
              <a:pathLst>
                <a:path w="106" h="143">
                  <a:moveTo>
                    <a:pt x="0" y="0"/>
                  </a:moveTo>
                  <a:cubicBezTo>
                    <a:pt x="35" y="54"/>
                    <a:pt x="70" y="101"/>
                    <a:pt x="106" y="143"/>
                  </a:cubicBezTo>
                </a:path>
              </a:pathLst>
            </a:custGeom>
            <a:noFill/>
            <a:ln w="4763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10"/>
            <p:cNvSpPr/>
            <p:nvPr/>
          </p:nvSpPr>
          <p:spPr bwMode="auto">
            <a:xfrm>
              <a:off x="-1061" y="-51881"/>
              <a:ext cx="11091863" cy="6923796"/>
            </a:xfrm>
            <a:custGeom>
              <a:avLst/>
              <a:gdLst/>
              <a:ahLst/>
              <a:cxnLst/>
              <a:rect l="0" t="0" r="r" b="b"/>
              <a:pathLst>
                <a:path w="2330" h="1452">
                  <a:moveTo>
                    <a:pt x="2046" y="1452"/>
                  </a:moveTo>
                  <a:cubicBezTo>
                    <a:pt x="2330" y="1153"/>
                    <a:pt x="2049" y="821"/>
                    <a:pt x="1813" y="601"/>
                  </a:cubicBezTo>
                  <a:cubicBezTo>
                    <a:pt x="1569" y="375"/>
                    <a:pt x="1282" y="179"/>
                    <a:pt x="956" y="97"/>
                  </a:cubicBezTo>
                  <a:cubicBezTo>
                    <a:pt x="572" y="0"/>
                    <a:pt x="292" y="101"/>
                    <a:pt x="0" y="3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11"/>
            <p:cNvSpPr/>
            <p:nvPr/>
          </p:nvSpPr>
          <p:spPr bwMode="auto">
            <a:xfrm>
              <a:off x="5426601" y="5579"/>
              <a:ext cx="5788025" cy="6847184"/>
            </a:xfrm>
            <a:custGeom>
              <a:avLst/>
              <a:gdLst/>
              <a:ahLst/>
              <a:cxnLst/>
              <a:rect l="0" t="0" r="r" b="b"/>
              <a:pathLst>
                <a:path w="1216" h="1436">
                  <a:moveTo>
                    <a:pt x="1094" y="1436"/>
                  </a:moveTo>
                  <a:cubicBezTo>
                    <a:pt x="1216" y="1114"/>
                    <a:pt x="904" y="770"/>
                    <a:pt x="709" y="551"/>
                  </a:cubicBezTo>
                  <a:cubicBezTo>
                    <a:pt x="509" y="327"/>
                    <a:pt x="274" y="127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12"/>
            <p:cNvSpPr/>
            <p:nvPr/>
          </p:nvSpPr>
          <p:spPr bwMode="auto">
            <a:xfrm>
              <a:off x="-1061" y="5579"/>
              <a:ext cx="1057275" cy="614491"/>
            </a:xfrm>
            <a:custGeom>
              <a:avLst/>
              <a:gdLst/>
              <a:ahLst/>
              <a:cxnLst/>
              <a:rect l="0" t="0" r="r" b="b"/>
              <a:pathLst>
                <a:path w="222" h="129">
                  <a:moveTo>
                    <a:pt x="222" y="0"/>
                  </a:moveTo>
                  <a:cubicBezTo>
                    <a:pt x="152" y="35"/>
                    <a:pt x="76" y="78"/>
                    <a:pt x="0" y="12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3"/>
            <p:cNvSpPr/>
            <p:nvPr/>
          </p:nvSpPr>
          <p:spPr bwMode="auto">
            <a:xfrm>
              <a:off x="5821889" y="5579"/>
              <a:ext cx="5588000" cy="6866337"/>
            </a:xfrm>
            <a:custGeom>
              <a:avLst/>
              <a:gdLst/>
              <a:ahLst/>
              <a:cxnLst/>
              <a:rect l="0" t="0" r="r" b="b"/>
              <a:pathLst>
                <a:path w="1174" h="1440">
                  <a:moveTo>
                    <a:pt x="1067" y="1440"/>
                  </a:moveTo>
                  <a:cubicBezTo>
                    <a:pt x="1174" y="1124"/>
                    <a:pt x="887" y="797"/>
                    <a:pt x="698" y="577"/>
                  </a:cubicBezTo>
                  <a:cubicBezTo>
                    <a:pt x="500" y="348"/>
                    <a:pt x="270" y="14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4"/>
            <p:cNvSpPr/>
            <p:nvPr/>
          </p:nvSpPr>
          <p:spPr bwMode="auto">
            <a:xfrm>
              <a:off x="3701" y="790"/>
              <a:ext cx="595313" cy="352734"/>
            </a:xfrm>
            <a:custGeom>
              <a:avLst/>
              <a:gdLst/>
              <a:ahLst/>
              <a:cxnLst/>
              <a:rect l="0" t="0" r="r" b="b"/>
              <a:pathLst>
                <a:path w="125" h="74">
                  <a:moveTo>
                    <a:pt x="125" y="0"/>
                  </a:moveTo>
                  <a:cubicBezTo>
                    <a:pt x="85" y="22"/>
                    <a:pt x="43" y="47"/>
                    <a:pt x="0" y="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5"/>
            <p:cNvSpPr/>
            <p:nvPr/>
          </p:nvSpPr>
          <p:spPr bwMode="auto">
            <a:xfrm>
              <a:off x="6012389" y="5579"/>
              <a:ext cx="5497513" cy="6866337"/>
            </a:xfrm>
            <a:custGeom>
              <a:avLst/>
              <a:gdLst/>
              <a:ahLst/>
              <a:cxnLst/>
              <a:rect l="0" t="0" r="r" b="b"/>
              <a:pathLst>
                <a:path w="1155" h="1440">
                  <a:moveTo>
                    <a:pt x="1056" y="1440"/>
                  </a:moveTo>
                  <a:cubicBezTo>
                    <a:pt x="1155" y="1123"/>
                    <a:pt x="875" y="801"/>
                    <a:pt x="686" y="580"/>
                  </a:cubicBezTo>
                  <a:cubicBezTo>
                    <a:pt x="491" y="352"/>
                    <a:pt x="264" y="145"/>
                    <a:pt x="0" y="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6"/>
            <p:cNvSpPr/>
            <p:nvPr/>
          </p:nvSpPr>
          <p:spPr bwMode="auto">
            <a:xfrm>
              <a:off x="-1061" y="5579"/>
              <a:ext cx="357188" cy="213875"/>
            </a:xfrm>
            <a:custGeom>
              <a:avLst/>
              <a:gdLst/>
              <a:ahLst/>
              <a:cxnLst/>
              <a:rect l="0" t="0" r="r" b="b"/>
              <a:pathLst>
                <a:path w="75" h="45">
                  <a:moveTo>
                    <a:pt x="75" y="0"/>
                  </a:moveTo>
                  <a:cubicBezTo>
                    <a:pt x="50" y="14"/>
                    <a:pt x="25" y="29"/>
                    <a:pt x="0" y="45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7"/>
            <p:cNvSpPr/>
            <p:nvPr/>
          </p:nvSpPr>
          <p:spPr bwMode="auto">
            <a:xfrm>
              <a:off x="6210826" y="790"/>
              <a:ext cx="5522913" cy="6871126"/>
            </a:xfrm>
            <a:custGeom>
              <a:avLst/>
              <a:gdLst/>
              <a:ahLst/>
              <a:cxnLst/>
              <a:rect l="0" t="0" r="r" b="b"/>
              <a:pathLst>
                <a:path w="1160" h="1441">
                  <a:moveTo>
                    <a:pt x="1053" y="1441"/>
                  </a:moveTo>
                  <a:cubicBezTo>
                    <a:pt x="1160" y="1129"/>
                    <a:pt x="892" y="817"/>
                    <a:pt x="705" y="599"/>
                  </a:cubicBezTo>
                  <a:cubicBezTo>
                    <a:pt x="503" y="365"/>
                    <a:pt x="270" y="152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18"/>
            <p:cNvSpPr/>
            <p:nvPr/>
          </p:nvSpPr>
          <p:spPr bwMode="auto">
            <a:xfrm>
              <a:off x="6463239" y="5579"/>
              <a:ext cx="5413375" cy="6866337"/>
            </a:xfrm>
            <a:custGeom>
              <a:avLst/>
              <a:gdLst/>
              <a:ahLst/>
              <a:cxnLst/>
              <a:rect l="0" t="0" r="r" b="b"/>
              <a:pathLst>
                <a:path w="1137" h="1440">
                  <a:moveTo>
                    <a:pt x="1040" y="1440"/>
                  </a:moveTo>
                  <a:cubicBezTo>
                    <a:pt x="1137" y="1131"/>
                    <a:pt x="883" y="828"/>
                    <a:pt x="698" y="611"/>
                  </a:cubicBezTo>
                  <a:cubicBezTo>
                    <a:pt x="498" y="375"/>
                    <a:pt x="268" y="159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19"/>
            <p:cNvSpPr/>
            <p:nvPr/>
          </p:nvSpPr>
          <p:spPr bwMode="auto">
            <a:xfrm>
              <a:off x="6877576" y="5579"/>
              <a:ext cx="5037138" cy="6861550"/>
            </a:xfrm>
            <a:custGeom>
              <a:avLst/>
              <a:gdLst/>
              <a:ahLst/>
              <a:cxnLst/>
              <a:rect l="0" t="0" r="r" b="b"/>
              <a:pathLst>
                <a:path w="1058" h="1439">
                  <a:moveTo>
                    <a:pt x="1011" y="1439"/>
                  </a:moveTo>
                  <a:cubicBezTo>
                    <a:pt x="1058" y="1131"/>
                    <a:pt x="825" y="841"/>
                    <a:pt x="648" y="617"/>
                  </a:cubicBezTo>
                  <a:cubicBezTo>
                    <a:pt x="462" y="383"/>
                    <a:pt x="248" y="16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20"/>
            <p:cNvSpPr/>
            <p:nvPr/>
          </p:nvSpPr>
          <p:spPr bwMode="auto">
            <a:xfrm>
              <a:off x="8768289" y="5579"/>
              <a:ext cx="3417888" cy="2742066"/>
            </a:xfrm>
            <a:custGeom>
              <a:avLst/>
              <a:gdLst/>
              <a:ahLst/>
              <a:cxnLst/>
              <a:rect l="0" t="0" r="r" b="b"/>
              <a:pathLst>
                <a:path w="718" h="575">
                  <a:moveTo>
                    <a:pt x="718" y="575"/>
                  </a:moveTo>
                  <a:cubicBezTo>
                    <a:pt x="500" y="360"/>
                    <a:pt x="260" y="163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21"/>
            <p:cNvSpPr/>
            <p:nvPr/>
          </p:nvSpPr>
          <p:spPr bwMode="auto">
            <a:xfrm>
              <a:off x="9235014" y="10367"/>
              <a:ext cx="2951163" cy="2555325"/>
            </a:xfrm>
            <a:custGeom>
              <a:avLst/>
              <a:gdLst/>
              <a:ahLst/>
              <a:cxnLst/>
              <a:rect l="0" t="0" r="r" b="b"/>
              <a:pathLst>
                <a:path w="620" h="536">
                  <a:moveTo>
                    <a:pt x="620" y="536"/>
                  </a:moveTo>
                  <a:cubicBezTo>
                    <a:pt x="404" y="314"/>
                    <a:pt x="196" y="13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22"/>
            <p:cNvSpPr/>
            <p:nvPr/>
          </p:nvSpPr>
          <p:spPr bwMode="auto">
            <a:xfrm>
              <a:off x="10020826" y="5579"/>
              <a:ext cx="2165350" cy="1358265"/>
            </a:xfrm>
            <a:custGeom>
              <a:avLst/>
              <a:gdLst/>
              <a:ahLst/>
              <a:cxnLst/>
              <a:rect l="0" t="0" r="r" b="b"/>
              <a:pathLst>
                <a:path w="455" h="285">
                  <a:moveTo>
                    <a:pt x="0" y="0"/>
                  </a:moveTo>
                  <a:cubicBezTo>
                    <a:pt x="153" y="85"/>
                    <a:pt x="308" y="180"/>
                    <a:pt x="455" y="28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3"/>
            <p:cNvSpPr/>
            <p:nvPr/>
          </p:nvSpPr>
          <p:spPr bwMode="auto">
            <a:xfrm>
              <a:off x="11290826" y="5579"/>
              <a:ext cx="895350" cy="534687"/>
            </a:xfrm>
            <a:custGeom>
              <a:avLst/>
              <a:gdLst/>
              <a:ahLst/>
              <a:cxnLst/>
              <a:rect l="0" t="0" r="r" b="b"/>
              <a:pathLst>
                <a:path w="188" h="112">
                  <a:moveTo>
                    <a:pt x="0" y="0"/>
                  </a:moveTo>
                  <a:cubicBezTo>
                    <a:pt x="63" y="36"/>
                    <a:pt x="126" y="73"/>
                    <a:pt x="188" y="112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9" name="Group 8"/>
          <p:cNvGrpSpPr/>
          <p:nvPr/>
        </p:nvGrpSpPr>
        <p:grpSpPr>
          <a:xfrm>
            <a:off x="3259545" y="1186483"/>
            <a:ext cx="5666145" cy="4477933"/>
            <a:chOff x="3259545" y="1186483"/>
            <a:chExt cx="5666145" cy="4477933"/>
          </a:xfrm>
        </p:grpSpPr>
        <p:sp>
          <p:nvSpPr>
            <p:cNvPr id="99" name="Rectangle 98"/>
            <p:cNvSpPr/>
            <p:nvPr/>
          </p:nvSpPr>
          <p:spPr>
            <a:xfrm>
              <a:off x="3259545" y="1186483"/>
              <a:ext cx="5657881" cy="71618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0" name="Isosceles Triangle 39"/>
            <p:cNvSpPr/>
            <p:nvPr/>
          </p:nvSpPr>
          <p:spPr>
            <a:xfrm rot="10800000">
              <a:off x="5892384" y="5313353"/>
              <a:ext cx="407233" cy="35106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1" name="Rectangle 100"/>
            <p:cNvSpPr/>
            <p:nvPr/>
          </p:nvSpPr>
          <p:spPr>
            <a:xfrm>
              <a:off x="3259545" y="1991156"/>
              <a:ext cx="5666145" cy="332219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44216" y="2074730"/>
            <a:ext cx="5490224" cy="1689390"/>
          </a:xfrm>
        </p:spPr>
        <p:txBody>
          <a:bodyPr bIns="0" anchor="b">
            <a:normAutofit/>
          </a:bodyPr>
          <a:lstStyle>
            <a:lvl1pPr algn="ctr">
              <a:defRPr sz="4400">
                <a:solidFill>
                  <a:srgbClr val="FFFE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344215" y="3846851"/>
            <a:ext cx="5490223" cy="1383770"/>
          </a:xfrm>
        </p:spPr>
        <p:txBody>
          <a:bodyPr tIns="0">
            <a:normAutofit/>
          </a:bodyPr>
          <a:lstStyle>
            <a:lvl1pPr marL="0" indent="0" algn="ctr">
              <a:buNone/>
              <a:defRPr sz="1800">
                <a:solidFill>
                  <a:srgbClr val="FFFE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lstStyle/>
          <a:p>
            <a:fld id="{B44935D8-A861-479A-A30A-C16692EEACDC}" type="datetimeFigureOut">
              <a:rPr lang="en-GB" smtClean="0"/>
              <a:t>27/02/2018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>
            <a:lvl1pPr algn="ctr">
              <a:defRPr/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fld id="{0B0B90D6-6CA8-499C-B706-67997A5D63D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435770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" name="Group 36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38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39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0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1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2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3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4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5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6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7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8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9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0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1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2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3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4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5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6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7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8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59" name="Group 58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60" name="Rectangle 59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61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62" name="Rectangle 61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9000" y="2339669"/>
            <a:ext cx="3500828" cy="2470065"/>
          </a:xfrm>
        </p:spPr>
        <p:txBody>
          <a:bodyPr lIns="91440" tIns="91440" rIns="91440" bIns="91440"/>
          <a:lstStyle>
            <a:lvl1pPr>
              <a:defRPr>
                <a:solidFill>
                  <a:srgbClr val="FFFE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20878" y="803187"/>
            <a:ext cx="6269591" cy="238265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18447" y="3672162"/>
            <a:ext cx="6272022" cy="238358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lstStyle/>
          <a:p>
            <a:fld id="{B44935D8-A861-479A-A30A-C16692EEACDC}" type="datetimeFigureOut">
              <a:rPr lang="en-GB" smtClean="0"/>
              <a:t>27/02/2018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fld id="{0B0B90D6-6CA8-499C-B706-67997A5D63D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798714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" name="Group 38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40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1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2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3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4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5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6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7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8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9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0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1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2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3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4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5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6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7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8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9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60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61" name="Group 60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62" name="Rectangle 61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63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64" name="Rectangle 63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9001" y="2363915"/>
            <a:ext cx="3500828" cy="2460497"/>
          </a:xfrm>
        </p:spPr>
        <p:txBody>
          <a:bodyPr lIns="91440" tIns="91440" rIns="91440" bIns="91440"/>
          <a:lstStyle>
            <a:lvl1pPr>
              <a:defRPr>
                <a:solidFill>
                  <a:srgbClr val="FFFE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25137" y="803185"/>
            <a:ext cx="6265088" cy="685800"/>
          </a:xfrm>
        </p:spPr>
        <p:txBody>
          <a:bodyPr anchor="ctr">
            <a:noAutofit/>
          </a:bodyPr>
          <a:lstStyle>
            <a:lvl1pPr marL="0" indent="0" algn="l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25305" y="1488985"/>
            <a:ext cx="6264350" cy="169685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18653" y="3665887"/>
            <a:ext cx="6264414" cy="685800"/>
          </a:xfrm>
        </p:spPr>
        <p:txBody>
          <a:bodyPr anchor="ctr">
            <a:noAutofit/>
          </a:bodyPr>
          <a:lstStyle>
            <a:lvl1pPr marL="0" indent="0" algn="l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18447" y="4351687"/>
            <a:ext cx="6265588" cy="170406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lstStyle/>
          <a:p>
            <a:fld id="{B44935D8-A861-479A-A30A-C16692EEACDC}" type="datetimeFigureOut">
              <a:rPr lang="en-GB" smtClean="0"/>
              <a:t>27/02/2018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fld id="{0B0B90D6-6CA8-499C-B706-67997A5D63D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555061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7" name="Group 76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78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9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0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1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7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8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24" name="Group 23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25" name="Rectangle 24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6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8632" y="2349925"/>
            <a:ext cx="3501196" cy="2456442"/>
          </a:xfrm>
        </p:spPr>
        <p:txBody>
          <a:bodyPr/>
          <a:lstStyle>
            <a:lvl1pPr>
              <a:defRPr>
                <a:solidFill>
                  <a:srgbClr val="FFFE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4935D8-A861-479A-A30A-C16692EEACDC}" type="datetimeFigureOut">
              <a:rPr lang="en-GB" smtClean="0"/>
              <a:t>27/02/2018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0B90D6-6CA8-499C-B706-67997A5D63D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067415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lstStyle/>
          <a:p>
            <a:fld id="{B44935D8-A861-479A-A30A-C16692EEACDC}" type="datetimeFigureOut">
              <a:rPr lang="en-GB" smtClean="0"/>
              <a:t>27/02/2018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fld id="{0B0B90D6-6CA8-499C-B706-67997A5D63D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367432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4" name="Group 73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75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6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7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8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9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0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1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21" name="Group 20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22" name="Rectangle 21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2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3" name="Rectangle 32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8631" y="2352026"/>
            <a:ext cx="3501197" cy="1223298"/>
          </a:xfrm>
        </p:spPr>
        <p:txBody>
          <a:bodyPr bIns="0" anchor="b">
            <a:noAutofit/>
          </a:bodyPr>
          <a:lstStyle>
            <a:lvl1pPr algn="ctr">
              <a:defRPr sz="3200">
                <a:solidFill>
                  <a:srgbClr val="FFFE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09983" y="802809"/>
            <a:ext cx="6275035" cy="5249940"/>
          </a:xfrm>
        </p:spPr>
        <p:txBody>
          <a:bodyPr anchor="ctr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88631" y="3580186"/>
            <a:ext cx="3501197" cy="1221164"/>
          </a:xfrm>
        </p:spPr>
        <p:txBody>
          <a:bodyPr/>
          <a:lstStyle>
            <a:lvl1pPr marL="0" indent="0" algn="ctr">
              <a:buNone/>
              <a:defRPr sz="1600">
                <a:solidFill>
                  <a:srgbClr val="FFFE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4935D8-A861-479A-A30A-C16692EEACDC}" type="datetimeFigureOut">
              <a:rPr lang="en-GB" smtClean="0"/>
              <a:t>27/02/2018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0B90D6-6CA8-499C-B706-67997A5D63D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950277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3" name="Group 72"/>
          <p:cNvGrpSpPr/>
          <p:nvPr/>
        </p:nvGrpSpPr>
        <p:grpSpPr>
          <a:xfrm>
            <a:off x="-329674" y="-59376"/>
            <a:ext cx="12515851" cy="6923798"/>
            <a:chOff x="-329674" y="-51881"/>
            <a:chExt cx="12515851" cy="6923798"/>
          </a:xfrm>
        </p:grpSpPr>
        <p:sp>
          <p:nvSpPr>
            <p:cNvPr id="81" name="Freeform 5"/>
            <p:cNvSpPr/>
            <p:nvPr/>
          </p:nvSpPr>
          <p:spPr bwMode="auto">
            <a:xfrm>
              <a:off x="-329674" y="1298404"/>
              <a:ext cx="9702800" cy="5573512"/>
            </a:xfrm>
            <a:custGeom>
              <a:avLst/>
              <a:gdLst/>
              <a:ahLst/>
              <a:cxnLst/>
              <a:rect l="0" t="0" r="r" b="b"/>
              <a:pathLst>
                <a:path w="2038" h="1169">
                  <a:moveTo>
                    <a:pt x="1752" y="1169"/>
                  </a:moveTo>
                  <a:cubicBezTo>
                    <a:pt x="2038" y="928"/>
                    <a:pt x="1673" y="513"/>
                    <a:pt x="1487" y="334"/>
                  </a:cubicBezTo>
                  <a:cubicBezTo>
                    <a:pt x="1316" y="170"/>
                    <a:pt x="1099" y="43"/>
                    <a:pt x="860" y="22"/>
                  </a:cubicBezTo>
                  <a:cubicBezTo>
                    <a:pt x="621" y="0"/>
                    <a:pt x="341" y="128"/>
                    <a:pt x="199" y="318"/>
                  </a:cubicBezTo>
                  <a:cubicBezTo>
                    <a:pt x="0" y="586"/>
                    <a:pt x="184" y="965"/>
                    <a:pt x="399" y="116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6"/>
            <p:cNvSpPr/>
            <p:nvPr/>
          </p:nvSpPr>
          <p:spPr bwMode="auto">
            <a:xfrm>
              <a:off x="670451" y="2018236"/>
              <a:ext cx="7373938" cy="4848892"/>
            </a:xfrm>
            <a:custGeom>
              <a:avLst/>
              <a:gdLst/>
              <a:ahLst/>
              <a:cxnLst/>
              <a:rect l="0" t="0" r="r" b="b"/>
              <a:pathLst>
                <a:path w="1549" h="1017">
                  <a:moveTo>
                    <a:pt x="1025" y="1016"/>
                  </a:moveTo>
                  <a:cubicBezTo>
                    <a:pt x="1223" y="971"/>
                    <a:pt x="1549" y="857"/>
                    <a:pt x="1443" y="592"/>
                  </a:cubicBezTo>
                  <a:cubicBezTo>
                    <a:pt x="1344" y="344"/>
                    <a:pt x="1041" y="111"/>
                    <a:pt x="782" y="53"/>
                  </a:cubicBezTo>
                  <a:cubicBezTo>
                    <a:pt x="545" y="0"/>
                    <a:pt x="275" y="117"/>
                    <a:pt x="150" y="329"/>
                  </a:cubicBezTo>
                  <a:cubicBezTo>
                    <a:pt x="0" y="584"/>
                    <a:pt x="243" y="911"/>
                    <a:pt x="477" y="1017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7"/>
            <p:cNvSpPr/>
            <p:nvPr/>
          </p:nvSpPr>
          <p:spPr bwMode="auto">
            <a:xfrm>
              <a:off x="251351" y="1788400"/>
              <a:ext cx="8035925" cy="5083516"/>
            </a:xfrm>
            <a:custGeom>
              <a:avLst/>
              <a:gdLst/>
              <a:ahLst/>
              <a:cxnLst/>
              <a:rect l="0" t="0" r="r" b="b"/>
              <a:pathLst>
                <a:path w="1688" h="1066">
                  <a:moveTo>
                    <a:pt x="1302" y="1066"/>
                  </a:moveTo>
                  <a:cubicBezTo>
                    <a:pt x="1416" y="1024"/>
                    <a:pt x="1551" y="962"/>
                    <a:pt x="1613" y="850"/>
                  </a:cubicBezTo>
                  <a:cubicBezTo>
                    <a:pt x="1688" y="715"/>
                    <a:pt x="1606" y="575"/>
                    <a:pt x="1517" y="471"/>
                  </a:cubicBezTo>
                  <a:cubicBezTo>
                    <a:pt x="1336" y="258"/>
                    <a:pt x="1084" y="62"/>
                    <a:pt x="798" y="28"/>
                  </a:cubicBezTo>
                  <a:cubicBezTo>
                    <a:pt x="559" y="0"/>
                    <a:pt x="317" y="138"/>
                    <a:pt x="181" y="333"/>
                  </a:cubicBezTo>
                  <a:cubicBezTo>
                    <a:pt x="0" y="592"/>
                    <a:pt x="191" y="907"/>
                    <a:pt x="420" y="10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8"/>
            <p:cNvSpPr/>
            <p:nvPr/>
          </p:nvSpPr>
          <p:spPr bwMode="auto">
            <a:xfrm>
              <a:off x="-1061" y="549842"/>
              <a:ext cx="10334625" cy="6322075"/>
            </a:xfrm>
            <a:custGeom>
              <a:avLst/>
              <a:gdLst/>
              <a:ahLst/>
              <a:cxnLst/>
              <a:rect l="0" t="0" r="r" b="b"/>
              <a:pathLst>
                <a:path w="2171" h="1326">
                  <a:moveTo>
                    <a:pt x="1873" y="1326"/>
                  </a:moveTo>
                  <a:cubicBezTo>
                    <a:pt x="2171" y="1045"/>
                    <a:pt x="1825" y="678"/>
                    <a:pt x="1609" y="473"/>
                  </a:cubicBezTo>
                  <a:cubicBezTo>
                    <a:pt x="1406" y="281"/>
                    <a:pt x="1159" y="116"/>
                    <a:pt x="880" y="63"/>
                  </a:cubicBezTo>
                  <a:cubicBezTo>
                    <a:pt x="545" y="0"/>
                    <a:pt x="214" y="161"/>
                    <a:pt x="0" y="42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9"/>
            <p:cNvSpPr/>
            <p:nvPr/>
          </p:nvSpPr>
          <p:spPr bwMode="auto">
            <a:xfrm>
              <a:off x="3701" y="6186246"/>
              <a:ext cx="504825" cy="681527"/>
            </a:xfrm>
            <a:custGeom>
              <a:avLst/>
              <a:gdLst/>
              <a:ahLst/>
              <a:cxnLst/>
              <a:rect l="0" t="0" r="r" b="b"/>
              <a:pathLst>
                <a:path w="106" h="143">
                  <a:moveTo>
                    <a:pt x="0" y="0"/>
                  </a:moveTo>
                  <a:cubicBezTo>
                    <a:pt x="35" y="54"/>
                    <a:pt x="70" y="101"/>
                    <a:pt x="106" y="143"/>
                  </a:cubicBezTo>
                </a:path>
              </a:pathLst>
            </a:custGeom>
            <a:noFill/>
            <a:ln w="4763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0"/>
            <p:cNvSpPr/>
            <p:nvPr/>
          </p:nvSpPr>
          <p:spPr bwMode="auto">
            <a:xfrm>
              <a:off x="-1061" y="-51881"/>
              <a:ext cx="11091863" cy="6923796"/>
            </a:xfrm>
            <a:custGeom>
              <a:avLst/>
              <a:gdLst/>
              <a:ahLst/>
              <a:cxnLst/>
              <a:rect l="0" t="0" r="r" b="b"/>
              <a:pathLst>
                <a:path w="2330" h="1452">
                  <a:moveTo>
                    <a:pt x="2046" y="1452"/>
                  </a:moveTo>
                  <a:cubicBezTo>
                    <a:pt x="2330" y="1153"/>
                    <a:pt x="2049" y="821"/>
                    <a:pt x="1813" y="601"/>
                  </a:cubicBezTo>
                  <a:cubicBezTo>
                    <a:pt x="1569" y="375"/>
                    <a:pt x="1282" y="179"/>
                    <a:pt x="956" y="97"/>
                  </a:cubicBezTo>
                  <a:cubicBezTo>
                    <a:pt x="572" y="0"/>
                    <a:pt x="292" y="101"/>
                    <a:pt x="0" y="3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1"/>
            <p:cNvSpPr/>
            <p:nvPr/>
          </p:nvSpPr>
          <p:spPr bwMode="auto">
            <a:xfrm>
              <a:off x="5426601" y="5579"/>
              <a:ext cx="5788025" cy="6847184"/>
            </a:xfrm>
            <a:custGeom>
              <a:avLst/>
              <a:gdLst/>
              <a:ahLst/>
              <a:cxnLst/>
              <a:rect l="0" t="0" r="r" b="b"/>
              <a:pathLst>
                <a:path w="1216" h="1436">
                  <a:moveTo>
                    <a:pt x="1094" y="1436"/>
                  </a:moveTo>
                  <a:cubicBezTo>
                    <a:pt x="1216" y="1114"/>
                    <a:pt x="904" y="770"/>
                    <a:pt x="709" y="551"/>
                  </a:cubicBezTo>
                  <a:cubicBezTo>
                    <a:pt x="509" y="327"/>
                    <a:pt x="274" y="127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2"/>
            <p:cNvSpPr/>
            <p:nvPr/>
          </p:nvSpPr>
          <p:spPr bwMode="auto">
            <a:xfrm>
              <a:off x="-1061" y="5579"/>
              <a:ext cx="1057275" cy="614491"/>
            </a:xfrm>
            <a:custGeom>
              <a:avLst/>
              <a:gdLst/>
              <a:ahLst/>
              <a:cxnLst/>
              <a:rect l="0" t="0" r="r" b="b"/>
              <a:pathLst>
                <a:path w="222" h="129">
                  <a:moveTo>
                    <a:pt x="222" y="0"/>
                  </a:moveTo>
                  <a:cubicBezTo>
                    <a:pt x="152" y="35"/>
                    <a:pt x="76" y="78"/>
                    <a:pt x="0" y="12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3"/>
            <p:cNvSpPr/>
            <p:nvPr/>
          </p:nvSpPr>
          <p:spPr bwMode="auto">
            <a:xfrm>
              <a:off x="5821889" y="5579"/>
              <a:ext cx="5588000" cy="6866337"/>
            </a:xfrm>
            <a:custGeom>
              <a:avLst/>
              <a:gdLst/>
              <a:ahLst/>
              <a:cxnLst/>
              <a:rect l="0" t="0" r="r" b="b"/>
              <a:pathLst>
                <a:path w="1174" h="1440">
                  <a:moveTo>
                    <a:pt x="1067" y="1440"/>
                  </a:moveTo>
                  <a:cubicBezTo>
                    <a:pt x="1174" y="1124"/>
                    <a:pt x="887" y="797"/>
                    <a:pt x="698" y="577"/>
                  </a:cubicBezTo>
                  <a:cubicBezTo>
                    <a:pt x="500" y="348"/>
                    <a:pt x="270" y="14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4"/>
            <p:cNvSpPr/>
            <p:nvPr/>
          </p:nvSpPr>
          <p:spPr bwMode="auto">
            <a:xfrm>
              <a:off x="3701" y="790"/>
              <a:ext cx="595313" cy="352734"/>
            </a:xfrm>
            <a:custGeom>
              <a:avLst/>
              <a:gdLst/>
              <a:ahLst/>
              <a:cxnLst/>
              <a:rect l="0" t="0" r="r" b="b"/>
              <a:pathLst>
                <a:path w="125" h="74">
                  <a:moveTo>
                    <a:pt x="125" y="0"/>
                  </a:moveTo>
                  <a:cubicBezTo>
                    <a:pt x="85" y="22"/>
                    <a:pt x="43" y="47"/>
                    <a:pt x="0" y="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15"/>
            <p:cNvSpPr/>
            <p:nvPr/>
          </p:nvSpPr>
          <p:spPr bwMode="auto">
            <a:xfrm>
              <a:off x="6012389" y="5579"/>
              <a:ext cx="5497513" cy="6866337"/>
            </a:xfrm>
            <a:custGeom>
              <a:avLst/>
              <a:gdLst/>
              <a:ahLst/>
              <a:cxnLst/>
              <a:rect l="0" t="0" r="r" b="b"/>
              <a:pathLst>
                <a:path w="1155" h="1440">
                  <a:moveTo>
                    <a:pt x="1056" y="1440"/>
                  </a:moveTo>
                  <a:cubicBezTo>
                    <a:pt x="1155" y="1123"/>
                    <a:pt x="875" y="801"/>
                    <a:pt x="686" y="580"/>
                  </a:cubicBezTo>
                  <a:cubicBezTo>
                    <a:pt x="491" y="352"/>
                    <a:pt x="264" y="145"/>
                    <a:pt x="0" y="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16"/>
            <p:cNvSpPr/>
            <p:nvPr/>
          </p:nvSpPr>
          <p:spPr bwMode="auto">
            <a:xfrm>
              <a:off x="-1061" y="5579"/>
              <a:ext cx="357188" cy="213875"/>
            </a:xfrm>
            <a:custGeom>
              <a:avLst/>
              <a:gdLst/>
              <a:ahLst/>
              <a:cxnLst/>
              <a:rect l="0" t="0" r="r" b="b"/>
              <a:pathLst>
                <a:path w="75" h="45">
                  <a:moveTo>
                    <a:pt x="75" y="0"/>
                  </a:moveTo>
                  <a:cubicBezTo>
                    <a:pt x="50" y="14"/>
                    <a:pt x="25" y="29"/>
                    <a:pt x="0" y="45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17"/>
            <p:cNvSpPr/>
            <p:nvPr/>
          </p:nvSpPr>
          <p:spPr bwMode="auto">
            <a:xfrm>
              <a:off x="6210826" y="790"/>
              <a:ext cx="5522913" cy="6871126"/>
            </a:xfrm>
            <a:custGeom>
              <a:avLst/>
              <a:gdLst/>
              <a:ahLst/>
              <a:cxnLst/>
              <a:rect l="0" t="0" r="r" b="b"/>
              <a:pathLst>
                <a:path w="1160" h="1441">
                  <a:moveTo>
                    <a:pt x="1053" y="1441"/>
                  </a:moveTo>
                  <a:cubicBezTo>
                    <a:pt x="1160" y="1129"/>
                    <a:pt x="892" y="817"/>
                    <a:pt x="705" y="599"/>
                  </a:cubicBezTo>
                  <a:cubicBezTo>
                    <a:pt x="503" y="365"/>
                    <a:pt x="270" y="152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18"/>
            <p:cNvSpPr/>
            <p:nvPr/>
          </p:nvSpPr>
          <p:spPr bwMode="auto">
            <a:xfrm>
              <a:off x="6463239" y="5579"/>
              <a:ext cx="5413375" cy="6866337"/>
            </a:xfrm>
            <a:custGeom>
              <a:avLst/>
              <a:gdLst/>
              <a:ahLst/>
              <a:cxnLst/>
              <a:rect l="0" t="0" r="r" b="b"/>
              <a:pathLst>
                <a:path w="1137" h="1440">
                  <a:moveTo>
                    <a:pt x="1040" y="1440"/>
                  </a:moveTo>
                  <a:cubicBezTo>
                    <a:pt x="1137" y="1131"/>
                    <a:pt x="883" y="828"/>
                    <a:pt x="698" y="611"/>
                  </a:cubicBezTo>
                  <a:cubicBezTo>
                    <a:pt x="498" y="375"/>
                    <a:pt x="268" y="159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19"/>
            <p:cNvSpPr/>
            <p:nvPr/>
          </p:nvSpPr>
          <p:spPr bwMode="auto">
            <a:xfrm>
              <a:off x="6877576" y="5579"/>
              <a:ext cx="5037138" cy="6861550"/>
            </a:xfrm>
            <a:custGeom>
              <a:avLst/>
              <a:gdLst/>
              <a:ahLst/>
              <a:cxnLst/>
              <a:rect l="0" t="0" r="r" b="b"/>
              <a:pathLst>
                <a:path w="1058" h="1439">
                  <a:moveTo>
                    <a:pt x="1011" y="1439"/>
                  </a:moveTo>
                  <a:cubicBezTo>
                    <a:pt x="1058" y="1131"/>
                    <a:pt x="825" y="841"/>
                    <a:pt x="648" y="617"/>
                  </a:cubicBezTo>
                  <a:cubicBezTo>
                    <a:pt x="462" y="383"/>
                    <a:pt x="248" y="16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0"/>
            <p:cNvSpPr/>
            <p:nvPr/>
          </p:nvSpPr>
          <p:spPr bwMode="auto">
            <a:xfrm>
              <a:off x="8768289" y="5579"/>
              <a:ext cx="3417888" cy="2742066"/>
            </a:xfrm>
            <a:custGeom>
              <a:avLst/>
              <a:gdLst/>
              <a:ahLst/>
              <a:cxnLst/>
              <a:rect l="0" t="0" r="r" b="b"/>
              <a:pathLst>
                <a:path w="718" h="575">
                  <a:moveTo>
                    <a:pt x="718" y="575"/>
                  </a:moveTo>
                  <a:cubicBezTo>
                    <a:pt x="500" y="360"/>
                    <a:pt x="260" y="163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7" name="Freeform 21"/>
            <p:cNvSpPr/>
            <p:nvPr/>
          </p:nvSpPr>
          <p:spPr bwMode="auto">
            <a:xfrm>
              <a:off x="9235014" y="10367"/>
              <a:ext cx="2951163" cy="2555325"/>
            </a:xfrm>
            <a:custGeom>
              <a:avLst/>
              <a:gdLst/>
              <a:ahLst/>
              <a:cxnLst/>
              <a:rect l="0" t="0" r="r" b="b"/>
              <a:pathLst>
                <a:path w="620" h="536">
                  <a:moveTo>
                    <a:pt x="620" y="536"/>
                  </a:moveTo>
                  <a:cubicBezTo>
                    <a:pt x="404" y="314"/>
                    <a:pt x="196" y="13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8" name="Freeform 22"/>
            <p:cNvSpPr/>
            <p:nvPr/>
          </p:nvSpPr>
          <p:spPr bwMode="auto">
            <a:xfrm>
              <a:off x="10020826" y="5579"/>
              <a:ext cx="2165350" cy="1358265"/>
            </a:xfrm>
            <a:custGeom>
              <a:avLst/>
              <a:gdLst/>
              <a:ahLst/>
              <a:cxnLst/>
              <a:rect l="0" t="0" r="r" b="b"/>
              <a:pathLst>
                <a:path w="455" h="285">
                  <a:moveTo>
                    <a:pt x="0" y="0"/>
                  </a:moveTo>
                  <a:cubicBezTo>
                    <a:pt x="153" y="85"/>
                    <a:pt x="308" y="180"/>
                    <a:pt x="455" y="28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9" name="Freeform 23"/>
            <p:cNvSpPr/>
            <p:nvPr/>
          </p:nvSpPr>
          <p:spPr bwMode="auto">
            <a:xfrm>
              <a:off x="11290826" y="5579"/>
              <a:ext cx="895350" cy="534687"/>
            </a:xfrm>
            <a:custGeom>
              <a:avLst/>
              <a:gdLst/>
              <a:ahLst/>
              <a:cxnLst/>
              <a:rect l="0" t="0" r="r" b="b"/>
              <a:pathLst>
                <a:path w="188" h="112">
                  <a:moveTo>
                    <a:pt x="0" y="0"/>
                  </a:moveTo>
                  <a:cubicBezTo>
                    <a:pt x="63" y="36"/>
                    <a:pt x="126" y="73"/>
                    <a:pt x="188" y="112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76" name="Group 75"/>
          <p:cNvGrpSpPr/>
          <p:nvPr/>
        </p:nvGrpSpPr>
        <p:grpSpPr>
          <a:xfrm>
            <a:off x="805336" y="1698331"/>
            <a:ext cx="5941540" cy="3470421"/>
            <a:chOff x="805336" y="1698331"/>
            <a:chExt cx="5941540" cy="3470421"/>
          </a:xfrm>
        </p:grpSpPr>
        <p:sp>
          <p:nvSpPr>
            <p:cNvPr id="77" name="Rectangle 76"/>
            <p:cNvSpPr/>
            <p:nvPr/>
          </p:nvSpPr>
          <p:spPr>
            <a:xfrm>
              <a:off x="805336" y="1698331"/>
              <a:ext cx="5941540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78" name="Isosceles Triangle 9"/>
            <p:cNvSpPr/>
            <p:nvPr/>
          </p:nvSpPr>
          <p:spPr>
            <a:xfrm rot="10800000">
              <a:off x="3618113" y="4896349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79" name="Rectangle 78"/>
            <p:cNvSpPr/>
            <p:nvPr/>
          </p:nvSpPr>
          <p:spPr>
            <a:xfrm>
              <a:off x="805336" y="2274403"/>
              <a:ext cx="5941540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43510" y="0"/>
            <a:ext cx="4648490" cy="6858000"/>
          </a:xfrm>
          <a:solidFill>
            <a:schemeClr val="bg1">
              <a:lumMod val="65000"/>
              <a:lumOff val="3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5443" y="2360255"/>
            <a:ext cx="5776646" cy="1178032"/>
          </a:xfrm>
        </p:spPr>
        <p:txBody>
          <a:bodyPr bIns="0" anchor="b">
            <a:normAutofit/>
          </a:bodyPr>
          <a:lstStyle>
            <a:lvl1pPr>
              <a:defRPr sz="3600">
                <a:solidFill>
                  <a:srgbClr val="FFFE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85443" y="3545012"/>
            <a:ext cx="5776646" cy="1274198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rgbClr val="FFFE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lstStyle/>
          <a:p>
            <a:fld id="{B44935D8-A861-479A-A30A-C16692EEACDC}" type="datetimeFigureOut">
              <a:rPr lang="en-GB" smtClean="0"/>
              <a:t>27/02/2018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5942203" cy="320040"/>
          </a:xfrm>
        </p:spPr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828377" y="320040"/>
            <a:ext cx="914400" cy="320040"/>
          </a:xfrm>
        </p:spPr>
        <p:txBody>
          <a:bodyPr/>
          <a:lstStyle/>
          <a:p>
            <a:fld id="{0B0B90D6-6CA8-499C-B706-67997A5D63D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349202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91161" y="2358391"/>
            <a:ext cx="3498667" cy="2456485"/>
          </a:xfrm>
          <a:prstGeom prst="rect">
            <a:avLst/>
          </a:prstGeom>
        </p:spPr>
        <p:txBody>
          <a:bodyPr vert="horz" lIns="228600" tIns="228600" rIns="228600" bIns="22860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34982" y="794719"/>
            <a:ext cx="5950036" cy="525709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6</a:t>
            </a:r>
          </a:p>
          <a:p>
            <a:pPr lvl="6"/>
            <a:r>
              <a:rPr lang="en-US" dirty="0"/>
              <a:t>7</a:t>
            </a:r>
          </a:p>
          <a:p>
            <a:pPr lvl="7"/>
            <a:r>
              <a:rPr lang="en-US" dirty="0"/>
              <a:t>8</a:t>
            </a:r>
          </a:p>
          <a:p>
            <a:pPr lvl="8"/>
            <a:r>
              <a:rPr lang="en-US" dirty="0"/>
              <a:t>9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04672" y="320040"/>
            <a:ext cx="3657600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4935D8-A861-479A-A30A-C16692EEACDC}" type="datetimeFigureOut">
              <a:rPr lang="en-GB" smtClean="0"/>
              <a:t>27/02/2018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04672" y="6227064"/>
            <a:ext cx="10588752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469880" y="320040"/>
            <a:ext cx="914400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0B90D6-6CA8-499C-B706-67997A5D63D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831672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lnSpc>
          <a:spcPct val="85000"/>
        </a:lnSpc>
        <a:spcBef>
          <a:spcPct val="0"/>
        </a:spcBef>
        <a:buNone/>
        <a:defRPr sz="4000" b="0" i="0" kern="1200" cap="none" spc="-15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4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A group of people posing for the camera&#10;&#10;Description generated with very high confidence">
            <a:extLst>
              <a:ext uri="{FF2B5EF4-FFF2-40B4-BE49-F238E27FC236}">
                <a16:creationId xmlns:a16="http://schemas.microsoft.com/office/drawing/2014/main" id="{D9A5502A-DAF4-4CA9-978A-A8EE5A9B0AC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77" t="19923" r="24505" b="10986"/>
          <a:stretch/>
        </p:blipFill>
        <p:spPr>
          <a:xfrm>
            <a:off x="1287624" y="-250452"/>
            <a:ext cx="9616751" cy="7358904"/>
          </a:xfrm>
          <a:prstGeom prst="ellipse">
            <a:avLst/>
          </a:prstGeom>
          <a:effectLst>
            <a:softEdge rad="393700"/>
          </a:effectLst>
        </p:spPr>
      </p:pic>
      <p:sp>
        <p:nvSpPr>
          <p:cNvPr id="17" name="Title 4">
            <a:extLst>
              <a:ext uri="{FF2B5EF4-FFF2-40B4-BE49-F238E27FC236}">
                <a16:creationId xmlns:a16="http://schemas.microsoft.com/office/drawing/2014/main" id="{13927E84-7473-4799-90B3-E6A9530748A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759236" y="2075504"/>
            <a:ext cx="8679915" cy="1748729"/>
          </a:xfrm>
          <a:solidFill>
            <a:schemeClr val="accent1"/>
          </a:solidFill>
          <a:effectLst>
            <a:softEdge rad="635000"/>
          </a:effectLst>
        </p:spPr>
        <p:txBody>
          <a:bodyPr/>
          <a:lstStyle/>
          <a:p>
            <a:r>
              <a:rPr lang="en-GB" b="1" u="sng" dirty="0"/>
              <a:t>Why I refuse to be called an ‘</a:t>
            </a:r>
            <a:r>
              <a:rPr lang="en-GB" b="1" i="1" u="sng" dirty="0"/>
              <a:t>Instructor</a:t>
            </a:r>
            <a:r>
              <a:rPr lang="en-GB" b="1" u="sng" dirty="0"/>
              <a:t>’</a:t>
            </a:r>
            <a:endParaRPr lang="en-GB" dirty="0"/>
          </a:p>
        </p:txBody>
      </p:sp>
      <p:sp>
        <p:nvSpPr>
          <p:cNvPr id="18" name="Subtitle 7">
            <a:extLst>
              <a:ext uri="{FF2B5EF4-FFF2-40B4-BE49-F238E27FC236}">
                <a16:creationId xmlns:a16="http://schemas.microsoft.com/office/drawing/2014/main" id="{21C45CFE-B2DE-4852-B08C-2CE54D5077A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759237" y="3906266"/>
            <a:ext cx="8673427" cy="1322587"/>
          </a:xfrm>
          <a:noFill/>
          <a:effectLst>
            <a:softEdge rad="635000"/>
          </a:effectLst>
        </p:spPr>
        <p:txBody>
          <a:bodyPr/>
          <a:lstStyle/>
          <a:p>
            <a:r>
              <a:rPr lang="en-GB" dirty="0"/>
              <a:t>Differences between an ‘</a:t>
            </a:r>
            <a:r>
              <a:rPr lang="en-GB" i="1" dirty="0"/>
              <a:t>Instructor</a:t>
            </a:r>
            <a:r>
              <a:rPr lang="en-GB" dirty="0"/>
              <a:t>’ and a ‘</a:t>
            </a:r>
            <a:r>
              <a:rPr lang="en-GB" i="1" dirty="0"/>
              <a:t>Coach</a:t>
            </a:r>
            <a:r>
              <a:rPr lang="en-GB" dirty="0"/>
              <a:t>’.</a:t>
            </a:r>
          </a:p>
          <a:p>
            <a:endParaRPr lang="en-GB" dirty="0"/>
          </a:p>
          <a:p>
            <a:r>
              <a:rPr lang="en-GB" dirty="0"/>
              <a:t>By Matt Bulbeck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13664589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6" presetClass="entr" presetSubtype="21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8" grpId="0" uiExpand="1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09697B-0B1E-4AD5-85BF-9A92031EE2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What is an Instructor?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F89ADA0-6D30-4731-ABD1-2507E8AB719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Introducing knowledge</a:t>
            </a:r>
          </a:p>
          <a:p>
            <a:r>
              <a:rPr lang="en-GB" dirty="0"/>
              <a:t>Often at earlier stages of learning</a:t>
            </a:r>
          </a:p>
          <a:p>
            <a:r>
              <a:rPr lang="en-GB" dirty="0"/>
              <a:t>Command and guide practise</a:t>
            </a:r>
          </a:p>
          <a:p>
            <a:r>
              <a:rPr lang="en-GB" dirty="0"/>
              <a:t>Often linear teaching styles</a:t>
            </a:r>
          </a:p>
          <a:p>
            <a:r>
              <a:rPr lang="en-GB" dirty="0"/>
              <a:t>Uses ‘Task/Command’ to introduce new knowledge</a:t>
            </a:r>
          </a:p>
          <a:p>
            <a:r>
              <a:rPr lang="en-GB" dirty="0"/>
              <a:t>Mainly an ‘One-way’ process</a:t>
            </a:r>
          </a:p>
          <a:p>
            <a:r>
              <a:rPr lang="en-GB" dirty="0"/>
              <a:t>Instructor often uses a script or is limited in adaptability</a:t>
            </a:r>
          </a:p>
          <a:p>
            <a:r>
              <a:rPr lang="en-GB" dirty="0"/>
              <a:t>Specialised in improving one aspect</a:t>
            </a:r>
          </a:p>
        </p:txBody>
      </p:sp>
    </p:spTree>
    <p:extLst>
      <p:ext uri="{BB962C8B-B14F-4D97-AF65-F5344CB8AC3E}">
        <p14:creationId xmlns:p14="http://schemas.microsoft.com/office/powerpoint/2010/main" val="1515148023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7F2B5A-660C-49EB-B335-43E0E1A0CA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What is a Coach?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9F0D074-906E-4305-96A5-4AF21414D50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18447" y="803186"/>
            <a:ext cx="6281873" cy="5248622"/>
          </a:xfrm>
        </p:spPr>
        <p:txBody>
          <a:bodyPr/>
          <a:lstStyle/>
          <a:p>
            <a:r>
              <a:rPr lang="en-GB" dirty="0"/>
              <a:t>Progressing skills</a:t>
            </a:r>
          </a:p>
          <a:p>
            <a:r>
              <a:rPr lang="en-GB" dirty="0"/>
              <a:t>Often towards intermediate and advanced levels</a:t>
            </a:r>
          </a:p>
          <a:p>
            <a:r>
              <a:rPr lang="en-GB" dirty="0"/>
              <a:t> Focus on background development and knowledge in conjunction with immediate skills</a:t>
            </a:r>
          </a:p>
          <a:p>
            <a:r>
              <a:rPr lang="en-GB" dirty="0"/>
              <a:t>Develop teaching styles to suit situation and student</a:t>
            </a:r>
          </a:p>
          <a:p>
            <a:r>
              <a:rPr lang="en-GB" dirty="0"/>
              <a:t>Establish a ‘Rapport’ with student</a:t>
            </a:r>
          </a:p>
          <a:p>
            <a:r>
              <a:rPr lang="en-GB" dirty="0"/>
              <a:t>Use conversation, </a:t>
            </a:r>
            <a:r>
              <a:rPr lang="en-GB" dirty="0" err="1"/>
              <a:t>ie</a:t>
            </a:r>
            <a:r>
              <a:rPr lang="en-GB" dirty="0"/>
              <a:t>. ‘back and forth’, to guide student</a:t>
            </a:r>
          </a:p>
          <a:p>
            <a:r>
              <a:rPr lang="en-GB" dirty="0"/>
              <a:t>Used to improve general skills in ringing, establish a groundwork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20971725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793F1F-2C54-4F86-B78C-7E2E1450B6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Becoming a coach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7ABD078-B6B1-4BBC-B289-79A830DBD81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ASK QUESTIONS</a:t>
            </a:r>
          </a:p>
          <a:p>
            <a:r>
              <a:rPr lang="en-GB" dirty="0"/>
              <a:t>Ensure that you feed the answers for them to find</a:t>
            </a:r>
          </a:p>
          <a:p>
            <a:r>
              <a:rPr lang="en-GB" dirty="0"/>
              <a:t>Praise effort, not outcome</a:t>
            </a:r>
          </a:p>
          <a:p>
            <a:r>
              <a:rPr lang="en-GB" dirty="0"/>
              <a:t>Encourage the student to think problems through</a:t>
            </a:r>
          </a:p>
          <a:p>
            <a:r>
              <a:rPr lang="en-GB" dirty="0"/>
              <a:t>Ask them to analyse their own ringing</a:t>
            </a:r>
          </a:p>
          <a:p>
            <a:r>
              <a:rPr lang="en-GB" dirty="0"/>
              <a:t>Take photos and videos and use them to guide the student towards drawing their own conclusions.</a:t>
            </a:r>
          </a:p>
          <a:p>
            <a:r>
              <a:rPr lang="en-GB" dirty="0"/>
              <a:t>When possible, use group learning.</a:t>
            </a:r>
          </a:p>
          <a:p>
            <a:r>
              <a:rPr lang="en-GB" dirty="0"/>
              <a:t>Encourage them to be self-critical and to criticise each other.</a:t>
            </a:r>
          </a:p>
        </p:txBody>
      </p:sp>
    </p:spTree>
    <p:extLst>
      <p:ext uri="{BB962C8B-B14F-4D97-AF65-F5344CB8AC3E}">
        <p14:creationId xmlns:p14="http://schemas.microsoft.com/office/powerpoint/2010/main" val="1986889151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6C81FE-DA41-4D8A-8D6B-DABB7F1571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Using the two together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6D47E56-A599-45A0-BF66-3C1BD4000D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18447" y="803186"/>
            <a:ext cx="5421734" cy="5248622"/>
          </a:xfrm>
        </p:spPr>
        <p:txBody>
          <a:bodyPr/>
          <a:lstStyle/>
          <a:p>
            <a:r>
              <a:rPr lang="en-GB" dirty="0"/>
              <a:t>Instructing is done for the first part of bell ringing.</a:t>
            </a:r>
          </a:p>
          <a:p>
            <a:r>
              <a:rPr lang="en-GB" dirty="0"/>
              <a:t>Coaching should be used once the student has a grasp of the basics.</a:t>
            </a:r>
          </a:p>
          <a:p>
            <a:r>
              <a:rPr lang="en-GB" dirty="0"/>
              <a:t>Coaching techniques should be introduced as early as possible in the bell ringing career.</a:t>
            </a:r>
          </a:p>
          <a:p>
            <a:r>
              <a:rPr lang="en-GB" dirty="0"/>
              <a:t>Maintain generalised, background knowledge rather than only specific knowledge.</a:t>
            </a:r>
          </a:p>
          <a:p>
            <a:r>
              <a:rPr lang="en-GB" dirty="0"/>
              <a:t>Use peer learning and self learning to develop the student.</a:t>
            </a:r>
          </a:p>
          <a:p>
            <a:r>
              <a:rPr lang="en-GB" dirty="0"/>
              <a:t>Try to maintain communication both ways before, during and after ringing.</a:t>
            </a:r>
          </a:p>
          <a:p>
            <a:r>
              <a:rPr lang="en-GB" dirty="0"/>
              <a:t>Keep it fun.</a:t>
            </a:r>
          </a:p>
        </p:txBody>
      </p:sp>
    </p:spTree>
    <p:extLst>
      <p:ext uri="{BB962C8B-B14F-4D97-AF65-F5344CB8AC3E}">
        <p14:creationId xmlns:p14="http://schemas.microsoft.com/office/powerpoint/2010/main" val="1630544239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erson riding a surf board on a body of water&#10;&#10;Description generated with high confidence">
            <a:extLst>
              <a:ext uri="{FF2B5EF4-FFF2-40B4-BE49-F238E27FC236}">
                <a16:creationId xmlns:a16="http://schemas.microsoft.com/office/drawing/2014/main" id="{42B69713-D6F8-4F67-8B03-3C4B9D0B3DC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GlowEdges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771" b="7771"/>
          <a:stretch/>
        </p:blipFill>
        <p:spPr>
          <a:xfrm>
            <a:off x="0" y="-1"/>
            <a:ext cx="12192000" cy="6858001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C2B218B0-7957-4FAE-8911-291C4193529B}"/>
              </a:ext>
            </a:extLst>
          </p:cNvPr>
          <p:cNvSpPr/>
          <p:nvPr/>
        </p:nvSpPr>
        <p:spPr>
          <a:xfrm>
            <a:off x="3428604" y="2967335"/>
            <a:ext cx="533479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GB" sz="5400" b="1" cap="none" spc="0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Any </a:t>
            </a:r>
            <a:r>
              <a:rPr lang="en-GB" sz="5400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q</a:t>
            </a:r>
            <a:r>
              <a:rPr lang="en-GB" sz="5400" b="1" cap="none" spc="0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uestions?</a:t>
            </a:r>
          </a:p>
        </p:txBody>
      </p:sp>
    </p:spTree>
    <p:extLst>
      <p:ext uri="{BB962C8B-B14F-4D97-AF65-F5344CB8AC3E}">
        <p14:creationId xmlns:p14="http://schemas.microsoft.com/office/powerpoint/2010/main" val="1054200100"/>
      </p:ext>
    </p:extLst>
  </p:cSld>
  <p:clrMapOvr>
    <a:masterClrMapping/>
  </p:clrMapOvr>
</p:sld>
</file>

<file path=ppt/theme/theme1.xml><?xml version="1.0" encoding="utf-8"?>
<a:theme xmlns:a="http://schemas.openxmlformats.org/drawingml/2006/main" name="Atlas">
  <a:themeElements>
    <a:clrScheme name="Atlas">
      <a:dk1>
        <a:sysClr val="windowText" lastClr="000000"/>
      </a:dk1>
      <a:lt1>
        <a:sysClr val="window" lastClr="FFFFFF"/>
      </a:lt1>
      <a:dk2>
        <a:srgbClr val="454545"/>
      </a:dk2>
      <a:lt2>
        <a:srgbClr val="E0E0E0"/>
      </a:lt2>
      <a:accent1>
        <a:srgbClr val="F81B02"/>
      </a:accent1>
      <a:accent2>
        <a:srgbClr val="FC7715"/>
      </a:accent2>
      <a:accent3>
        <a:srgbClr val="AFBF41"/>
      </a:accent3>
      <a:accent4>
        <a:srgbClr val="50C49F"/>
      </a:accent4>
      <a:accent5>
        <a:srgbClr val="3B95C4"/>
      </a:accent5>
      <a:accent6>
        <a:srgbClr val="B560D4"/>
      </a:accent6>
      <a:hlink>
        <a:srgbClr val="FC5A1A"/>
      </a:hlink>
      <a:folHlink>
        <a:srgbClr val="B49E74"/>
      </a:folHlink>
    </a:clrScheme>
    <a:fontScheme name="Atlas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Rockwell" panose="020606030202050204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tlas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alpha val="60000"/>
                <a:satMod val="109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4000"/>
                <a:satMod val="130000"/>
                <a:lumMod val="92000"/>
              </a:schemeClr>
            </a:gs>
            <a:gs pos="100000">
              <a:schemeClr val="phClr">
                <a:shade val="76000"/>
                <a:satMod val="130000"/>
                <a:lumMod val="88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90000"/>
            </a:schemeClr>
          </a:solidFill>
          <a:prstDash val="solid"/>
        </a:ln>
        <a:ln w="15875" cap="flat" cmpd="sng" algn="ctr">
          <a:solidFill>
            <a:schemeClr val="phClr">
              <a:shade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5400" dir="5400000" rotWithShape="0">
              <a:srgbClr val="000000">
                <a:alpha val="7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>
            <a:bevelT w="0" h="0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10000">
              <a:schemeClr val="phClr">
                <a:tint val="94000"/>
                <a:lumMod val="116000"/>
              </a:schemeClr>
            </a:gs>
            <a:gs pos="100000">
              <a:schemeClr val="phClr">
                <a:tint val="98000"/>
                <a:shade val="86000"/>
                <a:satMod val="90000"/>
                <a:lumMod val="88000"/>
              </a:schemeClr>
            </a:gs>
          </a:gsLst>
          <a:path path="circle">
            <a:fillToRect l="50000" t="15000" r="50000" b="169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tlas" id="{5156B0E4-0EB1-49FE-A26B-15F6F698AEC6}" vid="{508F7963-D0B5-43F7-BB2C-FCE3009C08EC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TM16401371[[fn=Atlas]]</Template>
  <TotalTime>111</TotalTime>
  <Words>295</Words>
  <Application>Microsoft Office PowerPoint</Application>
  <PresentationFormat>Widescreen</PresentationFormat>
  <Paragraphs>39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0" baseType="lpstr">
      <vt:lpstr>Calibri Light</vt:lpstr>
      <vt:lpstr>Rockwell</vt:lpstr>
      <vt:lpstr>Wingdings</vt:lpstr>
      <vt:lpstr>Atlas</vt:lpstr>
      <vt:lpstr>Why I refuse to be called an ‘Instructor’</vt:lpstr>
      <vt:lpstr>What is an Instructor?</vt:lpstr>
      <vt:lpstr>What is a Coach?</vt:lpstr>
      <vt:lpstr>Becoming a coach</vt:lpstr>
      <vt:lpstr>Using the two together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Why I refuse to be called an ‘Instructor’</dc:title>
  <dc:creator>Matt Bulbeck</dc:creator>
  <cp:lastModifiedBy>Graham</cp:lastModifiedBy>
  <cp:revision>12</cp:revision>
  <dcterms:created xsi:type="dcterms:W3CDTF">2017-09-17T21:06:11Z</dcterms:created>
  <dcterms:modified xsi:type="dcterms:W3CDTF">2018-02-27T08:46:15Z</dcterms:modified>
</cp:coreProperties>
</file>